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1" r:id="rId2"/>
    <p:sldId id="292" r:id="rId3"/>
    <p:sldId id="294" r:id="rId4"/>
    <p:sldId id="295" r:id="rId5"/>
    <p:sldId id="278" r:id="rId6"/>
    <p:sldId id="280" r:id="rId7"/>
    <p:sldId id="281" r:id="rId8"/>
    <p:sldId id="282" r:id="rId9"/>
    <p:sldId id="296" r:id="rId10"/>
    <p:sldId id="290" r:id="rId11"/>
    <p:sldId id="291" r:id="rId12"/>
    <p:sldId id="268" r:id="rId13"/>
    <p:sldId id="287" r:id="rId14"/>
    <p:sldId id="28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58ECE-705C-42A0-90AE-4557DF1971EB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C2AA-7289-4397-A72C-D7A5C6866C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78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3C2AA-7289-4397-A72C-D7A5C6866C7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D136-0401-4B62-B2C5-AA9BB7B9B206}" type="datetimeFigureOut">
              <a:rPr lang="ru-RU" smtClean="0"/>
              <a:pPr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7272-D5D3-42DE-9325-69CDB109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1.gstatic.com/images?q=tbn:ANd9GcQ4uM1YbgIqWO9Li6HjnBd1yecIyXafb0i40qBuwKFP_zmSJGae0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4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501175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B050"/>
                </a:solidFill>
                <a:latin typeface="Monotype Corsiva" pitchFamily="66" charset="0"/>
              </a:rPr>
              <a:t>Семейный калейдоскоп</a:t>
            </a:r>
            <a:endParaRPr lang="ru-RU" sz="88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5472122" cy="478634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8" name="Picture 14" descr="https://encrypted-tbn1.gstatic.com/images?q=tbn:ANd9GcTPEPE05YWdwthxAYO7xDJ6tBDnEyZQfeEZVeNhAcRRNfJaiF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5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Визитная карточка семьи </a:t>
            </a:r>
            <a:r>
              <a:rPr lang="ru-RU" b="1" dirty="0" err="1" smtClean="0">
                <a:solidFill>
                  <a:srgbClr val="FF0000"/>
                </a:solidFill>
                <a:latin typeface="Monotype Corsiva" pitchFamily="66" charset="0"/>
              </a:rPr>
              <a:t>Корнаковых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7106" name="AutoShape 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AutoShape 1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6" name="Picture 2" descr="C:\Users\Пользователь\Desktop\Корнаковы\PIC_011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27" y="1052736"/>
            <a:ext cx="303150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Пользователь\Desktop\Корнаковы\fzYtsU0APBc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7053"/>
            <a:ext cx="29163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Пользователь\Desktop\Корнаковы\Фото024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31269"/>
            <a:ext cx="2808312" cy="309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9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8" name="Picture 14" descr="https://encrypted-tbn1.gstatic.com/images?q=tbn:ANd9GcTPEPE05YWdwthxAYO7xDJ6tBDnEyZQfeEZVeNhAcRRNfJaiF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5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Визитная карточка семьи Арефиных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7106" name="AutoShape 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AutoShape 1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G:\Новая папка\наша семьяяяяя\tg9-eLIGhsw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3868" y="1318270"/>
            <a:ext cx="3430440" cy="2571767"/>
          </a:xfrm>
          <a:prstGeom prst="rect">
            <a:avLst/>
          </a:prstGeom>
          <a:noFill/>
        </p:spPr>
      </p:pic>
      <p:pic>
        <p:nvPicPr>
          <p:cNvPr id="2051" name="Picture 3" descr="G:\Новая папка\наша семьяяяяя\P508005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1428736"/>
            <a:ext cx="3619117" cy="2714644"/>
          </a:xfrm>
          <a:prstGeom prst="rect">
            <a:avLst/>
          </a:prstGeom>
          <a:noFill/>
        </p:spPr>
      </p:pic>
      <p:pic>
        <p:nvPicPr>
          <p:cNvPr id="2052" name="Picture 4" descr="G:\Новая папка\наша семьяяяяя\PC31003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56" y="3929066"/>
            <a:ext cx="3619525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9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8" name="Picture 14" descr="https://encrypted-tbn1.gstatic.com/images?q=tbn:ANd9GcTPEPE05YWdwthxAYO7xDJ6tBDnEyZQfeEZVeNhAcRRNfJaiF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5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Визитная карточка семьи </a:t>
            </a:r>
            <a:r>
              <a:rPr lang="ru-RU" b="1" dirty="0">
                <a:solidFill>
                  <a:srgbClr val="FF0000"/>
                </a:solidFill>
                <a:latin typeface="Monotype Corsiva" pitchFamily="66" charset="0"/>
              </a:rPr>
              <a:t>Н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иколаевых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7106" name="AutoShape 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AutoShape 1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2" name="Picture 2" descr="C:\Users\Пользователь\Desktop\Николаевы\P1000337А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926" y="1602614"/>
            <a:ext cx="395304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Пользователь\Desktop\Николаевы\P101048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88441"/>
            <a:ext cx="4144888" cy="310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Пользователь\Desktop\Николаевы\P102080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65536"/>
            <a:ext cx="3456384" cy="259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6-tub-ru.yandex.net/i?id=728696509-57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latin typeface="Monotype Corsiva" pitchFamily="66" charset="0"/>
              </a:rPr>
              <a:t>Фруктовая фантазия</a:t>
            </a:r>
            <a:endParaRPr lang="ru-RU" sz="9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35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encrypted-tbn0.gstatic.com/images?q=tbn:ANd9GcRCRTqiuWpV9Gf4vbLVsGcga89BOH90SZhtGgJ2dJbt6MG1UM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8245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  <a:latin typeface="Monotype Corsiva" pitchFamily="66" charset="0"/>
              </a:rPr>
              <a:t>Домашнее задание.</a:t>
            </a:r>
            <a:endParaRPr lang="ru-RU" sz="9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5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3.gstatic.com/images?q=tbn:ANd9GcR7ByVKC3IAb3spd0hsHaHJW2MYURdXBcW7iWPgSWZphxQWirye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371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Пускай процветает семья, 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Пусть верность, добро и любовь 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Ведут вас по жизни, друзья, 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Счастливыми делая вновь!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371477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65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Monotype Corsiva" pitchFamily="66" charset="0"/>
              </a:rPr>
              <a:t>                   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2050" name="Picture 2" descr="C:\Documents and Settings\User\Рабочий стол\1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5" y="285728"/>
            <a:ext cx="6143669" cy="6143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20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Monotype Corsiva" pitchFamily="66" charset="0"/>
              </a:rPr>
              <a:t>                   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4098" name="Picture 2" descr="C:\Documents and Settings\User\Рабочий стол\2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" y="892175"/>
            <a:ext cx="8629650" cy="507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20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Monotype Corsiva" pitchFamily="66" charset="0"/>
              </a:rPr>
              <a:t>                   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5122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563" y="552450"/>
            <a:ext cx="8016875" cy="5751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320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Пользователь\Desktop\фото для пр\чс.jpe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197" y="404664"/>
            <a:ext cx="8548267" cy="614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32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</a:t>
            </a:r>
            <a:r>
              <a:rPr lang="ru-RU" sz="4000" b="1" dirty="0" smtClean="0">
                <a:latin typeface="Monotype Corsiva" pitchFamily="66" charset="0"/>
              </a:rPr>
              <a:t>Семья </a:t>
            </a:r>
            <a:r>
              <a:rPr lang="ru-RU" sz="4000" b="1" dirty="0" err="1" smtClean="0">
                <a:latin typeface="Monotype Corsiva" pitchFamily="66" charset="0"/>
              </a:rPr>
              <a:t>Корнаковых</a:t>
            </a:r>
            <a:endParaRPr lang="ru-RU" sz="4000" b="1" dirty="0" smtClean="0">
              <a:latin typeface="Monotype Corsiva" pitchFamily="66" charset="0"/>
            </a:endParaRPr>
          </a:p>
          <a:p>
            <a:pPr marL="0" indent="0">
              <a:buNone/>
            </a:pP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7170" name="Picture 2" descr="C:\Users\Пользователь\Desktop\Корнаковы\x_d28335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4496" y="980728"/>
            <a:ext cx="446449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02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Monotype Corsiva" pitchFamily="66" charset="0"/>
              </a:rPr>
              <a:t>                    Семья Арефиных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1357298"/>
            <a:ext cx="6320878" cy="473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76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0.gstatic.com/images?q=tbn:ANd9GcQPx4VllHeF8xIpe1zyFCtDeRk_L7SS7zopdCeb0XaSExIG8hv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Monotype Corsiva" pitchFamily="66" charset="0"/>
              </a:rPr>
              <a:t>Семья Николаевых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8194" name="Picture 2" descr="C:\Users\Пользователь\Desktop\Николаевы\P102075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7200800" cy="502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76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8" name="Picture 14" descr="https://encrypted-tbn1.gstatic.com/images?q=tbn:ANd9GcTPEPE05YWdwthxAYO7xDJ6tBDnEyZQfeEZVeNhAcRRNfJaiF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5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Визитная карточка 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7106" name="AutoShape 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08" name="AutoShape 4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0" name="AutoShape 6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2" name="AutoShape 8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4" name="AutoShape 10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116" name="AutoShape 12" descr="data:image/jpeg;base64,/9j/4AAQSkZJRgABAQAAAQABAAD/2wCEAAkGBhISERUSEhQVFRUVEg8UFBQUFBUPFBUUFBQVFBQUFRQXHCYeFxkkGRQUHy8gJCcpLCwsFR4xNTAqNSYtLCkBCQoKDgwOGg8PGi0kHyQsLCwsLC0sKSwsLCwsKSwsLCwsLCwqKSwsKSwsLCwsLCwsKSksLCwsLCksLCksKSkpKf/AABEIAQsAvQMBIgACEQEDEQH/xAAbAAACAwEBAQAAAAAAAAAAAAADBAECBQAGB//EAD8QAAEEAAQDBgQDBgUDBQAAAAEAAgMRBBIhMQVBUQYTImFxgTKRobEjwdEHFEJi4fAVcoKSolPS8RYzQ1Jj/8QAGgEAAwEBAQEAAAAAAAAAAAAAAgMEAQUABv/EAC8RAAICAQMDAwMDBAMBAAAAAAABAhEDBBIhEzFBBSJRMmGhQnGBI5HB8DOx4RT/2gAMAwEAAhEDEQA/APey8SN00V6m0q95vXdOiAAJZ+q+Iywm/qZzW35CwzaUjxBK4ZoBo6rWhj18ktYXPuPxysJhGa+35J9ppTExtfJXcwLsafTvFHhlZWUc0PLor3SWE2pColKN2wWwUz0hNMnMQs6aNx5fkubnT8E85MEcUuGLVBgjzI+6Zw3Cs3P6KWEMknSQlOTKsxBKewxLtPl+is3h1bH6Lu4cFdHDOH1DY2u4YRlXDSubNYp2h68vdWH91qqNkfA9MrZUF6LSo+FKyQklwGgLnKNvU/QLiQPM/T+qhmpXGycP7jUHY1DkiCM00huKc4R2qzzFJY6QSmpzolwwnkfkoMkKlSAZnyY7MKB9UIyUlWloaLBLgTpsORGo1TWFwWbXbzOouvIK/dKb+5yE2wmG6+58ltYBhJ1I+YWRT8oOgFVppda6rSw8pBGoOg2VGKoS9xRi4ZtSRABDz0qd7YHoFWl0cmVbvYi6wcpPJBaSd9OhTcjNEJ40B09Enp82xUikrso2vzSMklp6N4dYPss+dtGlmW6tdhEyrd1uRRgNAHQLDiOq3MK/M0KjRVbPYyaQpWpru0KVlq6cOBzAEIDo9dNPRNmNLEKDNGjOxUyvHMqrpCdyUVCkj6KDKpJdxiZS0xA1BibZTOygjC3uY6JSZyEHHnt6IhKqUMlbuwheR9/3alp0XSt1Qw4hTKTUnuAkYGFxVb6kk8tNefr7Jxrti3lXzWdFhimcPPW6txya4Zw4P5N/hrY3A2eR0V24cX4fssvBnM6m7n9F6CCMtFfXqurjrNGmu3kux+5F4o/si5FDGoxYrMeFFIsSl52o8jUEu6pUl4YuQkXUVOMbYBV54eil0ZLUhRfKE14FY41oYabKoiwZrcKJIyN1VjhLGrNimuR4YxpUOxDeqzwiRR2aT+tJ8B7mEknvTkpYxUfHRRWpfLfuCRDo1RrEyGqzWIJYLYaQDuK1CXlk5J8OQpoRzCi1OmuPsY1MSY9SXhTNDzHkuaxcfZOL2sOwVZij/uw6KpYb0RhL1Cp0uONveDIzcZgmt8bRvuPP9FiFlHVemlNsPpfy1WRioOau1eJXcTl5I/AzwPB3bhyofmV6NjQdFldnj+GRzzfcLahYuposMVjTXkqwqolDHShyO5tobgrJ467DqFXjqlJU/IErKzf0KgywFSEe+pOtIypAR2aRMRNl0U2KbjbYpOu5qQs0XYiK2pXA4vkU1LMDoPc8l1IyjKA5NNCXclMwYUq7T/5RWyVshhjiu5iihZ2GN6q7IqV3Srmkle2RvgJJFS9UdKmXYcFBOHpBkxzQXIv3lG0bPYQJWa0pDaXO3STafY0pOaH0Q43rsTHeq6IBc6cZdX7B2EaUcBAa1NtardPBuzx5t/EajN86A/P6WhxYwOFHdZcr8x6AbBWjGq50tVKTORvbZ6Dgjy1xvQHT3/v7r0kMlrF4aBlAO9LTw5pfQ6CThFIvxcKhxVcFIKldd8jxYsVJmaUjgqj+qllBUA0JPjAFrGnfZWrjpNFnFq5GopvaibJzwCY+loYbEg6eyRc1WgFG0GObg6FxbRvsaKVKScGIICajxAK60ckZIpTTCRxWjtbS4TNVHYgJ62RQzhBSUCWRUdMSq931ScmTcqiesVzeJXAUTwcwoDyFyUmm1Iwl6Wza1z+6M42gzR6AlJzRb5Rll++rdMR4rRZUkhBo6jku71QrVyxydBJmHkR8JFbgpyJvh8epPsosKuSRAocmnAnoZElEE0xd/FNrsVx4HWzKXTpYFcSuis8qDsJ3qHPPSqySihYqTMUEsr2d+QW+BSd1oJKLIEBwXObdk7JY8XqjSOHJKEKWOpKS9yZqnSoZa9NQnmk402wq/E/JsQ2ZcFUORcyoXI060QP0QXPACCZuiyWRQNug8jksyS0KWQnmh5lDPNcuAXIYkfoqOlBGqEXldaXKbZlib5bKYjYKSbxTiPNFZiKC5Crc9x5SAmNOYNmnuhOYm4G0Ah0v1WG40HjCYYUBoRQu1jdGhQVxKra4lU2YVcVVqlxQyUF0wWVm2SrgmHaoLmJU3bAaAkK8WHLtgpa3VN4eXKbXscFJ+4xRFjEW6FWD0TGzZtUrmKKTUJVE8+HwMmRXGIrdJhXyFeWWXg1MM6ZUzqi5Kc2zbJtQuXITDldrVREaUcTwpi2eL2CVtOY01R9UjmXO1CW4w0HNTTG6BLuTbGpGjVtlkiWogKjuyq2uzFNdxbL2utULlGZNsXZYlUJVgFDmrGmeIKo5TmVSULkYC2KM12iHS5ApUYTMhUrlRlWSe52Y0VajhDedtBp0/NVBRJ7TxLt0WDDF2yCiw4kt2WQ27vcaq8lHso0qqz32bUALHV8GEUupWpdSw8KY7YeqTTuOGg9fySWVQZ17xbNUhPw7D0SCchfoFmhajJ2XSYdAlOqLn/spZ7l15yVC5M4uUZkMuUByXYsZDlNpcSK2ZHvVHrJKgrlKSzStLqVqXUhPUTC4DcWq0uIXWjUuKPEAdUIojnIZXpMFnLly5CYcrtaqhFYiR4gtUZVcrgio0XxUYoeqSdD5rQxfL3SZKnzJbgZDaaw4sKn7p56q2FO4SMGJwmtxUwpCXmFJhyWxDl1JJULkLly4OVCVAcp7EhgUQOQAUaNtrwSCNeUVrQ7yKFkRY3UhlJx8DYrnkqW0upHk1APsqBi2ma0CLVHdopXNBJpFGNujKA9yp7kIjwWHXVBlks2NEyku/cBlu4Cg4U1aHnVmzlZcWZa8nd0rBqKyUFF7oFMWNPsbQvSghFcxVLULieoQxjzfskZHlOYn4ik5WrmZW9zFM3+/b1Qod0uxGaaTlkcmmyiw0gSwhJ8kxJIpOy6CgpMB8gG4IeqFKyk4JQN0hLNZRZIwiuAXRDhr8k21KxeI10TTtFIskYyoKMeLChVaFMIzGgmP3Ygo5Rc1a7BpHNHh91RyI88lQhLnLmkMBkLmyEG1akNwQqTTtAMieYu3S5RXBDcicnJ2xTKK8JF+LZUKsX6AdEUXTBCEi9NkeJ6XYEdgTYN3YSGm0UKWOlzXUjSuBaq+Jx5GdzFlH5pOULRxMdLOmOq4eVUxEkavcUuyo71XkrHiSdIcdg2g6O5KMVJRpuo8+SWfLlK6TzNe9J0J+3agG/ALEFxFaeiTCboHbX3Ss48Xy3Sct9xTCRu6LTZCSPF+iy8PJTgT1C3WSDqjwQjPljMfYFA4NPNHdOSlpDqURiCeSSuCfA+IULiuAUlTjChQnIpQ3IkAwLkNyK5CKNCZFCuCsGkqAtQAViOxAYjsToBIuhmTVXe6gliVuSVBB5mWFi4ptFbUTrCQxsOvzU+ohvSaBmrQdr73SWN44yPw/E7oDoPUqMbDK/wRnI3+J539GgfdJDsm0/8AyuB6lor5X+a8974QEnLtEy8VxeSQ1my3yGn13VeNYcNga14aHb53d4bFDTQJ7G8HkhGaMtIA0AzB5Onz2J91idoe08kgawktIaLGxvXf5JmOMYp7nyIftT3dzAfA8G4yDz/CdZHsPF9EzgO2U0bgJCZWbeI28Dydz9Ck2Y6y1rq+IZnOs6WDy1HPZRjpIXuLHO8TQ4CYAuD3BxrNYBy1WupFc9kcMdoTfwz6XgZGyxtljIcxw0I+xHIjotPAPynxbfb18l86/ZpxQsxD8JIabI1xF7NkYNx6tv8A2hfVcNCG3lc1wPv9k7HpXvTiy3D7lYOVtu8Iv0VomE6JmJoabquVjVELACT5FUPQqT3Sfnn9ipIAI+S5zUzpv5D+io9tDbU/RZk9PSi5Rf8AkOxVyG+gLJoddgEj2l4x+6QOmLHPogAAGrOxcR8LfNfKcZxvE4x/jc53MMboxo61sB5n5rmrHJfUibLmUOPJ9Sm41hwaM0d9M4d9lEfEYnfDIw+jgvnnB+COldlYcxFWIxnDf8zyQ0exK3ZuzT423ftev2QS3LmibqyfNHrA/ooBXjsJxR7PhcfTcfJbeA4+xxDX008j/CffkhhNNhRypm5GUy8i/Ck2ldLPWnNVKe2I1MJLLZQi5B7xc6VSyyXyZuGoHqMTuEvFJqjylMjK4hJ2irpNK/ulxfolJcS1jS57g1o3JNALLm4xNMKwkRI/60oyM9WA6u9Une5dgXNLuaXEeItZH43NaL3dQvyHVeY4lJHiAGiCSQ7NeB3PpRO/oU/hOxeJlJe+cXzcG5j6Bx1HsAF0fZ9+HnjfJJK4NkYbLszTR1RvDk4nK6+REnOX6eDyWN7GYtjO8MZy6bkA67KeGfs6xuJYZGtYwa5e8dlLqIugAdPM9F9l4hhO8jkjus7HAHoSKBHvRUcHwhiijjOpbGwE9XV4j87Xex6LbOm7VfkatKt3PY+U/s87L4r98Er4mhkJkjLpQfiFt/DH8RA0vaj6V9edC0fwj5BLYrFCGNz8pcRYYxotz3cmtA5k/qdAq4eN7qdJYvXLvV8uipUVjqKVsfCCxqkMMlaTVjTcAiwsjEYOYSF1d4DtqNB6HZbXcNBvRt6nQAk9SeaFiZixttBcbYOVkWMx1IG1n2StZpMepxdPI6X2KITcOQGAZLdkZRR0JBJPoNuaba4Xr+f11QcbjRFE+Uhxa3UhozOrTUDnW6BguJxzMD4pGuHSxfmCDqD5FDp8UNHj6UG2lzy7MlkTlyZ/auGORjmT/vQiLTmMIuOgL8QbbuXML47i8YzM6OEuEIccubRz62dJW58th0Gq+hv/AGi4ZgmDXvgnidIO6eDNFI5riPCB8Nnplq+dLyHEWYriUgmjwWS7a50bXNa92htznULHXz50l6rbkVxfJztRUvp7noewXbXCYaF0U9xuzucH5HPa8Gq1YCQRtqFu43tKzGDLhGOI2dO9hjjb/lDvE93lQA5nkvOcG7AZadiXX/8Am0mv9T/yHzXsoIGtaA0AACgBoAPRRvO5Q6SSNg5bdrMnCdn4WDUF56u/QaJp3DYSKMbP9oH2TMwpLzYoNGu/IKKUVDuZSQRhETaBJH8IJzEeQJ1r1UQzXY0t1anks4zlxsojJFLLLb+wO8cc6lUyJfOoL0vce3DcMmqakes/C6lJcW7WQwvyUZHD4spFNPS+qbDKkqXLGJpK5Okdwzgr5ZGvxJDnX4Iz/wC1H/p2c7zP1Xrf8LHUn5BAwvBgGguOvk4AfNHIgG5b7vs/RdXS6aUI/wBWK5+XQ/HBRQfCwZNnEg7gjY/JHxGGDgQQCDu080qyGJ2zb87ePqkeM8XjwrLzHMQcrA8uJrd2VxoNHNxoDmV2ccajtjHj7O/8DOEuTUMjWBozbaC9XEdK3K797abN1dbgivVfM5f2jCJ2Z0Yks+IslD3jzrLkPs4r0OG7SsniEsZPduIaXFppriayuHI67LiavWep4JpLBUXwr5/67D8fRnwpdj14eKpu3X9FZo9T6lYGB4mHTGBrmlrY2uzjxkjNIyzuKuP/AJeyeMrQa70engB+RXe6jilvVMS5IbxMrm/DG6Q/ylg+Ze4Kj+8I+Cr8wT91aJ97Pv2H5I7hzuvshlHqLvS/g93M3HcHDwLc5rheV7CWlt1fkRoLBBGmyz3dn4nygzwNcQQRMzw2R/8AcAhw162PNaz+JREhplaDyAeGk+gO6O1nQ36+H+hSFgxNppXX3sFxjIx+KcFdEwnBsia7MXlhaA2S/iOYah/nevNaPCnOMMZezI8jxMvNR10vmm3PB8iNddEEY2PSnDfkbq0bjhx5Oo2laoKMHdoFFhAXl29udXoDRKjEYK36aCuXM/onA/mNeQpL49k2T8EsDz/FJZDfRo+I+VhH0cez58/uecVXKPPcfk7lwaCCSLHUeZCwTMSbJtemb2anJ8eIzOOpqOx8nOKQ47wx+GiMxySNbWb8NrXCyBeh11PVfN6vS6lyctnt/chyY27l2RlsejtesUdrY/8Apj/YP+5aGF4zLIwuiiJppOjWt2NcgVzFjyydKIiMoPz+DQZG47A+uw+ZQ8Vioohcjx6A/S/0WDNjMbKarIOrjr9f0XYXs+C7NK4yO9wP1KHpv9b/AIRnVX6I/wBw54rPiiY8M3u49nP209f7PonsPweKBobQcTq5zgHEn0Ow8lrYONrQG1TR0FV7LH4riwH0CearilGPtNkq90+WerwPC+8aHyPJvYA38yfstaHAsZs0D6n5lef4XxKOGy9v+rfKPRCwnbON80jnEhjYxkbpR8bw5zjdXTWn0cu/oZYOlvdWu98v/f2OhCUEj0WLxIYxzzdNa5x5uIaCaHyXwjiEuJxM/wCLq+STxtzFjYyTTGEjW2ggUNttDa+ocT4+98UsjfCxkT3AtPxOrwtLuQ8TSa5EdV86xZbE0uYfh1bqLzDWj52F39BkWW5JceH8ic8tyVdg8XZC4I3ykl7tKjJjI1yCjdE3W/M81pdjMLkxUuAkLjHNGHg6NOeItcHDkHciPIIHDO3zYn5pSO6Aa0tLS4CVzmuz2LLRrILHQaaI/CcYBxJs7DmbUsgFg+GQBoNtJH15eSbqMvRhJzfBi21u7UfTI8I3Dx/gxjKLJY3Rw5kt6+nyUQ4uGXS2n+V+jh7FIv7WMAOVridKumjz5rClxxc4mhRJOU+ICzsCdV8pq/U4wa6dST7r/wBGyzQXZno8WyFjh3ZslwHdg5rvz5LWii8OwaOhAPzXh4pm2NC03u135Hb5r02D48zKA6yRzSdF6ji3y6i2r8BYpJt1Q7Ng4nCnMa4dCxrhfoQugwzW6Na1o6Cmj5DRLSY17zUTAepJoD1pMRxvHxOGbo0UB89Su3hz48n/ABrj58DvJl8ejkJGVriwamtrrpf5JXDcTaBRXpWSgtJBvle+vRUGEZd0LayqrkSP+1cj1H0WGun1N9flfwUY8+yO2jMwWJe5wLQ4Mo26jR6a0fmtIPb5H6qIXBgDdgfh9dTlH1ISfEZSBmdEZAObKL2/6Tv6g+yv0WmWjwrGpXXz/vYTkybnZpctNv5bH2WLxGLCu0llI8nSSD/i40icO4jHLfcS25vxRvBzN/zNdT2/UJzEuaW1iGCtdT42DzzVbfUgKjL74+P57CZe5HiMThIxKRC7M3Sj9xfNbGGmkij8i1/30R8TgcNHT43NOo8OcuNfy0U1jMfGYh4QbvmuGtP03JuST+3YjWPa27PKzzuJ3KPhIeZRhG0n4P8Ak5djOIwQtuQgXdNBzOJA6dPNcbY5S4dioxrllcZiA1pJNADUnRfP+J9oJHyHuQC1uhc7Wz5f3zTnEcTLja7pzcpeWlgJtgFau0ok315Jj/BP3f8ADy6jc1dlVxxrErny/gnyScu3Y9HjZ6FUDYO/tenPQn5LD/w3vc7gMmeRhNG/CG07KfNxd6+63ZBe/VBKnhqJY41EfKQuMKWwSQtdQkYWuO9nTxV7N26BeOixT2l8M7WZejs7SHA2DbWOutfUOK9sSk8Tg2P+Nod6hdP071mWmk1kTkn+BbyS8Hl/wiHRtBlMmXwMYWNsbW93jIvo1vqF6HgnBzA0lwAe6rAFBoGjWgDYALV4FgY2P8LGj0Gqb4z8QQ+p+ty1f9KEdsfyxm19Pc2JZl2ZCtRa4likxgSplk3MLLBUhxRKdBKR6fA8fdGMoI9CFHEOJSSDQ5QeTdPmd15oOKfwkh6qn/7crjst0UxyNqj0uC45AyNjNW5QARlJ1A1Onmgwdo2GcuJIa5uTXYAG2n3s/MLLLQd0s+MXsql6nmailVIbLJJHqOKSwzYd0feNstLmFrgHBzTma5vQggJTgvH9AyY5iAKkA+Pzc3ly1GhXmywK7XcvL+unRUP1TLKakklx/cW873Wi/aXFQFwlga55a4FrRcWR4dZLdQ/UXoNNfNAwnbjGOD4zFnLnU3MDGWtN200Bm02NDzRMgOhFgXodef8AVbPZ+JoeKAHoAtwaueTJS4TFpzlPh1Z4v/1IBlacPM1wFHKwyWb3sFOT9rI442F4y6yaPNO/h/gbZ586TvaCIOldevuR9lGB7PYdzG3GD8R3dWuW9LSMkYRk7Ql2pNWeaxvbiSXwQMdrza05j+iWw3Z2eU5p3ZGnUtBzPd/mPJe1dhmM0Y0NH8oA+yEWqTrqPGNV9/IMoPywWBbFFA6JsbRtR1v36lZ2KdZv+v3WkQk8SNUHVlLuZJN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9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54</Words>
  <Application>Microsoft Office PowerPoint</Application>
  <PresentationFormat>Экран (4:3)</PresentationFormat>
  <Paragraphs>34</Paragraphs>
  <Slides>15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Семейный калейдоскоп</vt:lpstr>
      <vt:lpstr>.</vt:lpstr>
      <vt:lpstr>.</vt:lpstr>
      <vt:lpstr>.</vt:lpstr>
      <vt:lpstr>.</vt:lpstr>
      <vt:lpstr>.</vt:lpstr>
      <vt:lpstr>.</vt:lpstr>
      <vt:lpstr>.</vt:lpstr>
      <vt:lpstr>Визитная карточка </vt:lpstr>
      <vt:lpstr>Визитная карточка семьи Корнаковых</vt:lpstr>
      <vt:lpstr>Визитная карточка семьи Арефиных</vt:lpstr>
      <vt:lpstr>Визитная карточка семьи Николаевых</vt:lpstr>
      <vt:lpstr>Фруктовая фантазия</vt:lpstr>
      <vt:lpstr>Слайд 14</vt:lpstr>
      <vt:lpstr>Пускай процветает семья,  Пусть верность, добро и любовь  Ведут вас по жизни, друзья,  Счастливыми делая вновь!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калейдоскоп</dc:title>
  <dc:creator>1</dc:creator>
  <cp:lastModifiedBy>Tata</cp:lastModifiedBy>
  <cp:revision>105</cp:revision>
  <dcterms:created xsi:type="dcterms:W3CDTF">2013-05-14T05:51:16Z</dcterms:created>
  <dcterms:modified xsi:type="dcterms:W3CDTF">2014-05-17T09:22:44Z</dcterms:modified>
</cp:coreProperties>
</file>