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276872"/>
            <a:ext cx="8458200" cy="122237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Banana festival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458200" cy="720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5424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Banana festival in the </a:t>
            </a:r>
            <a:r>
              <a:rPr lang="en-US" sz="3200" dirty="0" err="1" smtClean="0">
                <a:solidFill>
                  <a:srgbClr val="002060"/>
                </a:solidFill>
              </a:rPr>
              <a:t>philippines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3356992"/>
            <a:ext cx="2333625" cy="1428750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80829" y="1702817"/>
            <a:ext cx="3035427" cy="4724400"/>
          </a:xfrm>
        </p:spPr>
      </p:pic>
    </p:spTree>
    <p:extLst>
      <p:ext uri="{BB962C8B-B14F-4D97-AF65-F5344CB8AC3E}">
        <p14:creationId xmlns:p14="http://schemas.microsoft.com/office/powerpoint/2010/main" xmlns="" val="355436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Banana festival in the </a:t>
            </a:r>
            <a:r>
              <a:rPr lang="en-US" sz="2800" dirty="0" err="1" smtClean="0">
                <a:solidFill>
                  <a:srgbClr val="002060"/>
                </a:solidFill>
              </a:rPr>
              <a:t>philippines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5" y="1844824"/>
            <a:ext cx="3552395" cy="2664296"/>
          </a:xfrm>
        </p:spPr>
      </p:pic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3068960"/>
            <a:ext cx="3989739" cy="3133303"/>
          </a:xfr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4869160"/>
            <a:ext cx="19050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456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Teachers or pupils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35559368"/>
              </p:ext>
            </p:extLst>
          </p:nvPr>
        </p:nvGraphicFramePr>
        <p:xfrm>
          <a:off x="251520" y="2204865"/>
          <a:ext cx="8686800" cy="3157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12241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like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don’t like</a:t>
                      </a:r>
                      <a:endParaRPr lang="ru-RU" sz="4400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teachers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67%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33%</a:t>
                      </a:r>
                      <a:endParaRPr lang="ru-RU" sz="4000" dirty="0"/>
                    </a:p>
                  </a:txBody>
                  <a:tcPr/>
                </a:tc>
              </a:tr>
              <a:tr h="106932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pupils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100%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smtClean="0"/>
                        <a:t>-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8514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C000"/>
                </a:solidFill>
              </a:rPr>
              <a:t>Banana museum</a:t>
            </a:r>
            <a:endParaRPr lang="ru-RU" sz="6000" dirty="0">
              <a:solidFill>
                <a:srgbClr val="FFC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556792"/>
            <a:ext cx="3171857" cy="2378893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79" y="1556792"/>
            <a:ext cx="3072341" cy="23042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9832" y="3645024"/>
            <a:ext cx="333375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667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Banana blossom</a:t>
            </a:r>
            <a:endParaRPr lang="ru-RU" sz="6600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340768"/>
            <a:ext cx="2358722" cy="353102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2924944"/>
            <a:ext cx="2817932" cy="375724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90848" y="1340768"/>
            <a:ext cx="3286214" cy="428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555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C000"/>
                </a:solidFill>
              </a:rPr>
              <a:t>Cookery competition</a:t>
            </a:r>
            <a:endParaRPr lang="ru-RU" sz="5400" dirty="0">
              <a:solidFill>
                <a:srgbClr val="FFC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268760"/>
            <a:ext cx="3886382" cy="2664297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4221088"/>
            <a:ext cx="3168352" cy="23762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1856" y="1268760"/>
            <a:ext cx="3222104" cy="48331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268760"/>
            <a:ext cx="7608776" cy="513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722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577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</TotalTime>
  <Words>35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Banana festival</vt:lpstr>
      <vt:lpstr>Banana festival in the philippines</vt:lpstr>
      <vt:lpstr>Banana festival in the philippines</vt:lpstr>
      <vt:lpstr>Teachers or pupils</vt:lpstr>
      <vt:lpstr>Banana museum</vt:lpstr>
      <vt:lpstr>Banana blossom</vt:lpstr>
      <vt:lpstr>Cookery competition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Banana festival</dc:title>
  <dc:creator>Никифорова</dc:creator>
  <cp:lastModifiedBy>Tata</cp:lastModifiedBy>
  <cp:revision>8</cp:revision>
  <dcterms:created xsi:type="dcterms:W3CDTF">2013-04-22T07:51:54Z</dcterms:created>
  <dcterms:modified xsi:type="dcterms:W3CDTF">2014-05-16T18:08:02Z</dcterms:modified>
</cp:coreProperties>
</file>