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62" r:id="rId5"/>
    <p:sldId id="259" r:id="rId6"/>
    <p:sldId id="265" r:id="rId7"/>
    <p:sldId id="261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42C3E-EA4D-405C-AAEB-491A62EF67BE}" type="datetimeFigureOut">
              <a:rPr lang="fr-FR"/>
              <a:pPr>
                <a:defRPr/>
              </a:pPr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B64A1-34E1-4A63-BF2E-85390335638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142DA-02CD-4756-9753-3EB164590C4F}" type="datetimeFigureOut">
              <a:rPr lang="fr-FR"/>
              <a:pPr>
                <a:defRPr/>
              </a:pPr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3D354-FBEF-4A01-8A86-61AA9B1B6A3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9C1A3-7FB5-4725-A0D0-B5247DC5EE29}" type="datetimeFigureOut">
              <a:rPr lang="fr-FR"/>
              <a:pPr>
                <a:defRPr/>
              </a:pPr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8DF80-F0B3-495C-A422-93D23F5235D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81B6B-4164-46EE-99BB-A39C8648C4F5}" type="datetimeFigureOut">
              <a:rPr lang="fr-FR"/>
              <a:pPr>
                <a:defRPr/>
              </a:pPr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9D3A3-A55B-44D5-BC9F-B62BAD81E6D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49810-E490-4E92-AD9E-9F725350D5A2}" type="datetimeFigureOut">
              <a:rPr lang="fr-FR"/>
              <a:pPr>
                <a:defRPr/>
              </a:pPr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9152E-9D44-4907-A40E-3245AFCDCC3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259CA-2896-4601-BC76-F4CE3AC6274A}" type="datetimeFigureOut">
              <a:rPr lang="fr-FR"/>
              <a:pPr>
                <a:defRPr/>
              </a:pPr>
              <a:t>05/05/2014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F09BE-AB3A-4086-B1E4-4D95246C459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42891-CA1F-4742-AD52-CD7074C12815}" type="datetimeFigureOut">
              <a:rPr lang="fr-FR"/>
              <a:pPr>
                <a:defRPr/>
              </a:pPr>
              <a:t>05/05/2014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D49C1-BCD1-4E53-B04F-C1832CF3698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2D902-E801-46DF-81A1-B0A5A5F2C855}" type="datetimeFigureOut">
              <a:rPr lang="fr-FR"/>
              <a:pPr>
                <a:defRPr/>
              </a:pPr>
              <a:t>05/05/2014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6F0C8-19F7-4A6E-92D5-F23BA4FFBC5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64525-7E3B-4200-AF67-2FBD55922776}" type="datetimeFigureOut">
              <a:rPr lang="fr-FR"/>
              <a:pPr>
                <a:defRPr/>
              </a:pPr>
              <a:t>05/05/2014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E360F-1577-4B87-8AC0-8E5261A1DAC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E6704-0CC4-4AF4-9134-ACC578F8179B}" type="datetimeFigureOut">
              <a:rPr lang="fr-FR"/>
              <a:pPr>
                <a:defRPr/>
              </a:pPr>
              <a:t>05/05/2014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35E73-6428-44F7-8C6B-12F07C16D20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E05FB-F4DC-41EB-98F3-696966F0BDF4}" type="datetimeFigureOut">
              <a:rPr lang="fr-FR"/>
              <a:pPr>
                <a:defRPr/>
              </a:pPr>
              <a:t>05/05/2014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51057-BA4B-40F2-87B1-C7A933CD643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C8C633-E18B-4D99-889C-CF47D8A82617}" type="datetimeFigureOut">
              <a:rPr lang="fr-FR"/>
              <a:pPr>
                <a:defRPr/>
              </a:pPr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8036C2-F05E-4848-8D51-F4477AEACCC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714375" y="857250"/>
            <a:ext cx="77724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bg1"/>
                </a:solidFill>
              </a:rPr>
              <a:t>Декоративная рамка в технике «квиллинг»</a:t>
            </a:r>
            <a:endParaRPr lang="fr-FR" b="1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57313" y="2143125"/>
            <a:ext cx="6400800" cy="5715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Мастер-класс для обучающихся</a:t>
            </a:r>
            <a:endParaRPr lang="fr-FR" smtClean="0">
              <a:solidFill>
                <a:schemeClr val="bg1"/>
              </a:solidFill>
            </a:endParaRPr>
          </a:p>
        </p:txBody>
      </p:sp>
      <p:pic>
        <p:nvPicPr>
          <p:cNvPr id="2052" name="Picture 4" descr="G:\обл мастер класс квилинг\фото квилинг мастер класс\IMG_02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0298" y="2786058"/>
            <a:ext cx="3620376" cy="307183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6215074" y="5214950"/>
            <a:ext cx="27860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Авторы: Хохлова Н. А., заведующий структурным подразделением, педагог дополнительного образования;</a:t>
            </a:r>
          </a:p>
          <a:p>
            <a:r>
              <a:rPr lang="ru-RU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Сапелкина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Е. А., педагог дополнительного образования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43125" y="142875"/>
            <a:ext cx="6615113" cy="78581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Лист</a:t>
            </a: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8434" name="Picture 2" descr="G:\обл мастер класс квилинг\фото квилинг мастер класс\IMG_0205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2571736" y="996965"/>
            <a:ext cx="4286280" cy="32147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8435" name="Picture 3" descr="G:\обл мастер класс квилинг\фото квилинг мастер класс\IMG_020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731993">
            <a:off x="5493210" y="3931925"/>
            <a:ext cx="3140823" cy="24170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43125" y="142875"/>
            <a:ext cx="6615113" cy="78581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Треугольник</a:t>
            </a: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8434" name="Picture 2" descr="G:\обл мастер класс квилинг\фото квилинг мастер класс\IMG_0205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2571736" y="996965"/>
            <a:ext cx="4286280" cy="32147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8435" name="Picture 3" descr="G:\обл мастер класс квилинг\фото квилинг мастер класс\IMG_020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731993">
            <a:off x="5378493" y="3774202"/>
            <a:ext cx="3129246" cy="25247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G:\обл мастер класс квилинг\фото квилинг мастер класс\IMG_0205.JPG"/>
          <p:cNvPicPr>
            <a:picLocks noChangeAspect="1" noChangeArrowheads="1"/>
          </p:cNvPicPr>
          <p:nvPr/>
        </p:nvPicPr>
        <p:blipFill>
          <a:blip r:embed="rId3" cstate="email">
            <a:lum bright="10000"/>
          </a:blip>
          <a:stretch>
            <a:fillRect/>
          </a:stretch>
        </p:blipFill>
        <p:spPr bwMode="auto">
          <a:xfrm>
            <a:off x="2357422" y="482182"/>
            <a:ext cx="3071834" cy="23038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3">
                <a:lumMod val="40000"/>
                <a:lumOff val="6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8435" name="Picture 3" descr="G:\обл мастер класс квилинг\фото квилинг мастер класс\IMG_0207.JPG"/>
          <p:cNvPicPr>
            <a:picLocks noChangeAspect="1" noChangeArrowheads="1"/>
          </p:cNvPicPr>
          <p:nvPr/>
        </p:nvPicPr>
        <p:blipFill>
          <a:blip r:embed="rId4" cstate="email">
            <a:lum bright="20000"/>
          </a:blip>
          <a:srcRect/>
          <a:stretch>
            <a:fillRect/>
          </a:stretch>
        </p:blipFill>
        <p:spPr bwMode="auto">
          <a:xfrm rot="731993">
            <a:off x="5689983" y="963583"/>
            <a:ext cx="2579640" cy="20671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3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2" descr="G:\обл мастер класс квилинг\фото квилинг мастер класс\IMG_0205.JPG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2619361" y="3571876"/>
            <a:ext cx="3238523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Picture 3" descr="G:\обл мастер класс квилинг\фото квилинг мастер класс\IMG_0207.JPG"/>
          <p:cNvPicPr>
            <a:picLocks noChangeAspect="1" noChangeArrowheads="1"/>
          </p:cNvPicPr>
          <p:nvPr/>
        </p:nvPicPr>
        <p:blipFill>
          <a:blip r:embed="rId6" cstate="email">
            <a:lum bright="10000"/>
          </a:blip>
          <a:srcRect/>
          <a:stretch>
            <a:fillRect/>
          </a:stretch>
        </p:blipFill>
        <p:spPr bwMode="auto">
          <a:xfrm rot="731993">
            <a:off x="5944424" y="4097907"/>
            <a:ext cx="2565963" cy="22145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43125" y="142875"/>
            <a:ext cx="6615113" cy="78581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Этап 5</a:t>
            </a:r>
            <a:r>
              <a:rPr lang="ru-RU" dirty="0" smtClean="0"/>
              <a:t>:</a:t>
            </a: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2071688" y="857250"/>
            <a:ext cx="6858000" cy="785813"/>
          </a:xfrm>
        </p:spPr>
        <p:txBody>
          <a:bodyPr/>
          <a:lstStyle/>
          <a:p>
            <a:pPr marL="0" indent="0" algn="just" eaLnBrk="1" hangingPunct="1"/>
            <a:r>
              <a:rPr lang="ru-RU" sz="2400" smtClean="0"/>
              <a:t> Из полученных базовых форм изготовить декоративные детали для рамки: цветы, листочки, веточки, бабочки и т.д.  </a:t>
            </a:r>
          </a:p>
        </p:txBody>
      </p:sp>
      <p:pic>
        <p:nvPicPr>
          <p:cNvPr id="17410" name="Picture 2" descr="G:\обл мастер класс квилинг\фото квилинг мастер класс\IMG_0194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3208541" y="2459985"/>
            <a:ext cx="5006797" cy="375509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contenu 2"/>
          <p:cNvSpPr>
            <a:spLocks noGrp="1"/>
          </p:cNvSpPr>
          <p:nvPr>
            <p:ph idx="1"/>
          </p:nvPr>
        </p:nvSpPr>
        <p:spPr>
          <a:xfrm>
            <a:off x="2143125" y="214313"/>
            <a:ext cx="6715125" cy="342900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000" b="1" smtClean="0"/>
              <a:t>Изготовление веточки: </a:t>
            </a:r>
          </a:p>
          <a:p>
            <a:pPr algn="just" eaLnBrk="1" hangingPunct="1"/>
            <a:r>
              <a:rPr lang="ru-RU" sz="2000" smtClean="0"/>
              <a:t>используя клея ПВА, на цветную (зеленую) полоску наклеить зеленые капельки с обеих сторон полоски </a:t>
            </a:r>
            <a:r>
              <a:rPr lang="ru-RU" sz="2000" i="1" smtClean="0"/>
              <a:t>острой стороной вверх</a:t>
            </a:r>
            <a:r>
              <a:rPr lang="ru-RU" sz="2000" smtClean="0"/>
              <a:t>.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000" smtClean="0"/>
              <a:t> </a:t>
            </a:r>
            <a:r>
              <a:rPr lang="ru-RU" sz="2000" b="1" smtClean="0"/>
              <a:t>Изготовление цветка: </a:t>
            </a:r>
          </a:p>
          <a:p>
            <a:pPr algn="just" eaLnBrk="1" hangingPunct="1"/>
            <a:r>
              <a:rPr lang="ru-RU" sz="2000" smtClean="0"/>
              <a:t>при изготовлении </a:t>
            </a:r>
            <a:r>
              <a:rPr lang="ru-RU" sz="2000" i="1" smtClean="0"/>
              <a:t>цветка </a:t>
            </a:r>
            <a:r>
              <a:rPr lang="ru-RU" sz="2000" smtClean="0"/>
              <a:t>капельки приклеиваются друг к другу вокруг спиральки, которая является серединой цветка.</a:t>
            </a:r>
          </a:p>
        </p:txBody>
      </p:sp>
      <p:pic>
        <p:nvPicPr>
          <p:cNvPr id="17410" name="Picture 2" descr="G:\обл мастер класс квилинг\фото квилинг мастер класс\IMG_0194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3571868" y="3214686"/>
            <a:ext cx="4500594" cy="32861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43125" y="142875"/>
            <a:ext cx="6615113" cy="78581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Этап 6</a:t>
            </a:r>
            <a:r>
              <a:rPr lang="ru-RU" dirty="0" smtClean="0"/>
              <a:t>:</a:t>
            </a: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2214563" y="857250"/>
            <a:ext cx="6715125" cy="2428875"/>
          </a:xfrm>
        </p:spPr>
        <p:txBody>
          <a:bodyPr/>
          <a:lstStyle/>
          <a:p>
            <a:pPr algn="just" eaLnBrk="1" hangingPunct="1"/>
            <a:r>
              <a:rPr lang="ru-RU" sz="2200" smtClean="0"/>
              <a:t>Из готовых элементов составить композицию для оформления рамки. </a:t>
            </a:r>
          </a:p>
          <a:p>
            <a:pPr algn="just" eaLnBrk="1" hangingPunct="1"/>
            <a:r>
              <a:rPr lang="ru-RU" sz="2200" smtClean="0"/>
              <a:t>Оформить декоративную рамку, приклеивая детали композиции капельным способом клеем ПВА или Мастер. </a:t>
            </a:r>
          </a:p>
        </p:txBody>
      </p:sp>
      <p:pic>
        <p:nvPicPr>
          <p:cNvPr id="17410" name="Picture 2" descr="G:\обл мастер класс квилинг\фото квилинг мастер класс\IMG_019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48801" y="2786058"/>
            <a:ext cx="4352223" cy="37147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ctrTitle"/>
          </p:nvPr>
        </p:nvSpPr>
        <p:spPr>
          <a:xfrm>
            <a:off x="714375" y="142875"/>
            <a:ext cx="7986713" cy="3286125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Работа в технике «квиллинг» - это процесс увлекательный и творческий.  Декоративные рамки в технике «квиллинг» могут служить основой как для  работ из квиллинга, так и для фотографий, иллюстраций, коллажей.</a:t>
            </a:r>
            <a:r>
              <a:rPr lang="ru-RU" sz="2800" smtClean="0">
                <a:solidFill>
                  <a:schemeClr val="bg1"/>
                </a:solidFill>
              </a:rPr>
              <a:t/>
            </a:r>
            <a:br>
              <a:rPr lang="ru-RU" sz="2800" smtClean="0">
                <a:solidFill>
                  <a:schemeClr val="bg1"/>
                </a:solidFill>
              </a:rPr>
            </a:br>
            <a:r>
              <a:rPr lang="ru-RU" sz="2800" smtClean="0">
                <a:solidFill>
                  <a:schemeClr val="bg1"/>
                </a:solidFill>
              </a:rPr>
              <a:t/>
            </a:r>
            <a:br>
              <a:rPr lang="ru-RU" sz="2800" smtClean="0">
                <a:solidFill>
                  <a:schemeClr val="bg1"/>
                </a:solidFill>
              </a:rPr>
            </a:br>
            <a:r>
              <a:rPr lang="ru-RU" sz="2800" smtClean="0">
                <a:solidFill>
                  <a:schemeClr val="bg1"/>
                </a:solidFill>
              </a:rPr>
              <a:t>Пробуйте и у Вас всё получится! </a:t>
            </a:r>
            <a:br>
              <a:rPr lang="ru-RU" sz="2800" smtClean="0">
                <a:solidFill>
                  <a:schemeClr val="bg1"/>
                </a:solidFill>
              </a:rPr>
            </a:br>
            <a:r>
              <a:rPr lang="ru-RU" sz="2800" smtClean="0">
                <a:solidFill>
                  <a:schemeClr val="bg1"/>
                </a:solidFill>
              </a:rPr>
              <a:t>Желаем творческих успехов!</a:t>
            </a:r>
            <a:br>
              <a:rPr lang="ru-RU" sz="2800" smtClean="0">
                <a:solidFill>
                  <a:schemeClr val="bg1"/>
                </a:solidFill>
              </a:rPr>
            </a:br>
            <a:r>
              <a:rPr lang="ru-RU" sz="2800" smtClean="0">
                <a:solidFill>
                  <a:schemeClr val="bg1"/>
                </a:solidFill>
              </a:rPr>
              <a:t> </a:t>
            </a:r>
          </a:p>
        </p:txBody>
      </p:sp>
      <p:pic>
        <p:nvPicPr>
          <p:cNvPr id="19458" name="Picture 2" descr="http://stranamasterov.ru/files/imagecache/orig_with_logo/i2010/09/17/ramk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71802" y="3143248"/>
            <a:ext cx="3359074" cy="26432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contenu 2"/>
          <p:cNvSpPr>
            <a:spLocks noGrp="1"/>
          </p:cNvSpPr>
          <p:nvPr>
            <p:ph idx="1"/>
          </p:nvPr>
        </p:nvSpPr>
        <p:spPr>
          <a:xfrm>
            <a:off x="2000250" y="142875"/>
            <a:ext cx="6858000" cy="1643063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b="1" smtClean="0"/>
              <a:t>Цель: </a:t>
            </a:r>
            <a:r>
              <a:rPr lang="ru-RU" smtClean="0"/>
              <a:t>применение техники «квиллинг» в оформлении декоративной рамки.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2428875" y="1928813"/>
            <a:ext cx="6072188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just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+mn-lt"/>
              </a:rPr>
              <a:t>Задачи:</a:t>
            </a:r>
            <a:endParaRPr lang="ru-RU" sz="3200" dirty="0">
              <a:latin typeface="+mn-lt"/>
            </a:endParaRP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800" dirty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создание декоративных элементов рамки   на основе базовых форм «</a:t>
            </a:r>
            <a:r>
              <a:rPr lang="ru-RU" sz="2400" dirty="0" err="1">
                <a:latin typeface="+mn-lt"/>
              </a:rPr>
              <a:t>квиллинга</a:t>
            </a:r>
            <a:r>
              <a:rPr lang="ru-RU" sz="2400" dirty="0">
                <a:latin typeface="+mn-lt"/>
              </a:rPr>
              <a:t>»;</a:t>
            </a: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 развитие эстетических навыков при оформлении рамки декоративными элементами;</a:t>
            </a: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 развитие мелкой моторики рук;</a:t>
            </a: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 развитие конструкторского мышления;</a:t>
            </a:r>
          </a:p>
          <a:p>
            <a:pPr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 воспитание аккуратности и усидчивости в работе.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bg1"/>
                </a:solidFill>
              </a:rPr>
              <a:t>Материалы и инструменты:</a:t>
            </a:r>
            <a:endParaRPr lang="fr-FR" b="1" smtClean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63" y="1285875"/>
            <a:ext cx="8229600" cy="4525963"/>
          </a:xfrm>
        </p:spPr>
        <p:txBody>
          <a:bodyPr rtlCol="0">
            <a:no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ru-RU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Рамка из бытового картона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Двухсторонняя цветная бумага разных цветов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Клей ПВА, Мастер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Фактурные обои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Линейка металлическая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Ножницы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Канцелярский нож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Карандаш простой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Игла для </a:t>
            </a:r>
            <a:r>
              <a:rPr lang="ru-RU" sz="28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квиллинга</a:t>
            </a:r>
            <a:r>
              <a:rPr lang="ru-RU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indent="1905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ru-RU" sz="28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или зубочистка</a:t>
            </a:r>
          </a:p>
        </p:txBody>
      </p:sp>
      <p:pic>
        <p:nvPicPr>
          <p:cNvPr id="3077" name="Picture 5" descr="G:\обл мастер класс квилинг\фото квилинг мастер класс\IMG_018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3429000"/>
            <a:ext cx="4000401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785813" y="2643188"/>
            <a:ext cx="7772400" cy="1143000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chemeClr val="bg1"/>
                </a:solidFill>
              </a:rPr>
              <a:t>Этапы мастер-класса</a:t>
            </a:r>
            <a:endParaRPr lang="fr-FR" sz="5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2143125" y="214313"/>
            <a:ext cx="6615113" cy="714375"/>
          </a:xfrm>
        </p:spPr>
        <p:txBody>
          <a:bodyPr/>
          <a:lstStyle/>
          <a:p>
            <a:pPr algn="l" eaLnBrk="1" hangingPunct="1"/>
            <a:r>
              <a:rPr lang="ru-RU" sz="4000" b="1" smtClean="0"/>
              <a:t>Этап 1</a:t>
            </a:r>
            <a:r>
              <a:rPr lang="ru-RU" sz="4000" smtClean="0"/>
              <a:t>: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357438" y="857250"/>
            <a:ext cx="6400800" cy="1643063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Обклеить заготовку рамки фактурными обоями  с помощью клея ПВА.</a:t>
            </a:r>
          </a:p>
        </p:txBody>
      </p:sp>
      <p:pic>
        <p:nvPicPr>
          <p:cNvPr id="4100" name="Picture 4" descr="G:\обл мастер класс квилинг\фото квилинг мастер класс\IMG_019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00364" y="2643182"/>
            <a:ext cx="5214964" cy="39113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43125" y="142875"/>
            <a:ext cx="6615113" cy="78581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Этап 2</a:t>
            </a:r>
            <a:r>
              <a:rPr lang="ru-RU" dirty="0" smtClean="0"/>
              <a:t>:</a:t>
            </a: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1785938" y="857250"/>
            <a:ext cx="7143750" cy="1714500"/>
          </a:xfrm>
        </p:spPr>
        <p:txBody>
          <a:bodyPr/>
          <a:lstStyle/>
          <a:p>
            <a:pPr algn="just" eaLnBrk="1" hangingPunct="1"/>
            <a:r>
              <a:rPr lang="ru-RU" sz="2000" smtClean="0"/>
              <a:t>Заготовить основные элементы для базовых форм квиллинга – бумажные спиральки. Для этого нарежем бумажные полоски разных цветов длиной не менее 25 см и шириной 0,5 см с помощью канцелярского ножа и металлической линейки.</a:t>
            </a:r>
          </a:p>
        </p:txBody>
      </p:sp>
      <p:pic>
        <p:nvPicPr>
          <p:cNvPr id="7" name="Picture 2" descr="G:\обл мастер класс квилинг\фото квилинг мастер класс\IMG_019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71802" y="2928934"/>
            <a:ext cx="4500594" cy="33755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43125" y="142875"/>
            <a:ext cx="6615113" cy="78581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Этап 3</a:t>
            </a:r>
            <a:r>
              <a:rPr lang="ru-RU" dirty="0" smtClean="0"/>
              <a:t>:</a:t>
            </a: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2214563" y="857250"/>
            <a:ext cx="6715125" cy="2000250"/>
          </a:xfrm>
        </p:spPr>
        <p:txBody>
          <a:bodyPr/>
          <a:lstStyle/>
          <a:p>
            <a:pPr algn="just" eaLnBrk="1" hangingPunct="1"/>
            <a:r>
              <a:rPr lang="ru-RU" sz="2000" smtClean="0"/>
              <a:t>Накрутить полоски на иглу для квиллинга или зубочистку. Готовая спиралька – основа для базовых форм квиллинга.</a:t>
            </a:r>
          </a:p>
          <a:p>
            <a:pPr algn="just" eaLnBrk="1" hangingPunct="1"/>
            <a:r>
              <a:rPr lang="ru-RU" sz="2000" smtClean="0"/>
              <a:t>Конец получившейся спиральки подклеить клеем ПВА, чтобы она не раскручивалась и держала заданную форму.</a:t>
            </a:r>
          </a:p>
        </p:txBody>
      </p:sp>
      <p:pic>
        <p:nvPicPr>
          <p:cNvPr id="6" name="Picture 2" descr="G:\обл мастер класс квилинг\фото квилинг мастер класс\IMG_0193.JPG"/>
          <p:cNvPicPr>
            <a:picLocks noChangeAspect="1" noChangeArrowheads="1"/>
          </p:cNvPicPr>
          <p:nvPr/>
        </p:nvPicPr>
        <p:blipFill>
          <a:blip r:embed="rId3" cstate="email">
            <a:lum bright="10000"/>
          </a:blip>
          <a:srcRect/>
          <a:stretch>
            <a:fillRect/>
          </a:stretch>
        </p:blipFill>
        <p:spPr bwMode="auto">
          <a:xfrm>
            <a:off x="5286380" y="4490364"/>
            <a:ext cx="3478482" cy="21533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2" descr="G:\обл мастер класс квилинг\фото квилинг мастер класс\IMG_019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14612" y="3000372"/>
            <a:ext cx="3214710" cy="21600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43125" y="142875"/>
            <a:ext cx="6615113" cy="78581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Этап 4</a:t>
            </a:r>
            <a:r>
              <a:rPr lang="ru-RU" dirty="0" smtClean="0"/>
              <a:t>:</a:t>
            </a: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2214563" y="857250"/>
            <a:ext cx="6715125" cy="785813"/>
          </a:xfrm>
        </p:spPr>
        <p:txBody>
          <a:bodyPr/>
          <a:lstStyle/>
          <a:p>
            <a:pPr algn="just" eaLnBrk="1" hangingPunct="1"/>
            <a:r>
              <a:rPr lang="ru-RU" sz="2400" smtClean="0"/>
              <a:t>Из полученных цветных спиралек изготовить базовые формы квиллинга: лист, капелька, треугольник и  т.д.</a:t>
            </a:r>
          </a:p>
          <a:p>
            <a:pPr algn="just" eaLnBrk="1" hangingPunct="1"/>
            <a:endParaRPr lang="ru-RU" sz="2400" smtClean="0"/>
          </a:p>
          <a:p>
            <a:pPr algn="just" eaLnBrk="1" hangingPunct="1">
              <a:buFont typeface="Arial" charset="0"/>
              <a:buNone/>
            </a:pPr>
            <a:endParaRPr lang="ru-RU" sz="2400" smtClean="0"/>
          </a:p>
        </p:txBody>
      </p:sp>
      <p:pic>
        <p:nvPicPr>
          <p:cNvPr id="17410" name="Picture 2" descr="G:\обл мастер класс квилинг\фото квилинг мастер класс\IMG_019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14678" y="2428868"/>
            <a:ext cx="5006797" cy="38062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2143125" y="142875"/>
            <a:ext cx="6615113" cy="78581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Капелька</a:t>
            </a:r>
            <a:endParaRPr lang="fr-F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8434" name="Picture 2" descr="G:\обл мастер класс квилинг\фото квилинг мастер класс\IMG_020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71736" y="928670"/>
            <a:ext cx="4286280" cy="33513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8435" name="Picture 3" descr="G:\обл мастер класс квилинг\фото квилинг мастер класс\IMG_020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731993">
            <a:off x="5446804" y="3882889"/>
            <a:ext cx="3214710" cy="25379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364</Words>
  <Application>Microsoft Office PowerPoint</Application>
  <PresentationFormat>Экран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Thème Office</vt:lpstr>
      <vt:lpstr>Декоративная рамка в технике «квиллинг»</vt:lpstr>
      <vt:lpstr>Слайд 2</vt:lpstr>
      <vt:lpstr>Материалы и инструменты:</vt:lpstr>
      <vt:lpstr>Этапы мастер-класса</vt:lpstr>
      <vt:lpstr>Этап 1:</vt:lpstr>
      <vt:lpstr>Этап 2:</vt:lpstr>
      <vt:lpstr>Этап 3:</vt:lpstr>
      <vt:lpstr>Этап 4:</vt:lpstr>
      <vt:lpstr>Капелька</vt:lpstr>
      <vt:lpstr>Лист</vt:lpstr>
      <vt:lpstr>Треугольник</vt:lpstr>
      <vt:lpstr>Слайд 12</vt:lpstr>
      <vt:lpstr>Этап 5:</vt:lpstr>
      <vt:lpstr>Слайд 14</vt:lpstr>
      <vt:lpstr>Этап 6:</vt:lpstr>
      <vt:lpstr>Работа в технике «квиллинг» - это процесс увлекательный и творческий.  Декоративные рамки в технике «квиллинг» могут служить основой как для  работ из квиллинга, так и для фотографий, иллюстраций, коллажей.  Пробуйте и у Вас всё получится!  Желаем творческих успехов!  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Eric</dc:creator>
  <cp:lastModifiedBy>Tata</cp:lastModifiedBy>
  <cp:revision>43</cp:revision>
  <dcterms:created xsi:type="dcterms:W3CDTF">2008-07-21T15:46:53Z</dcterms:created>
  <dcterms:modified xsi:type="dcterms:W3CDTF">2014-05-05T15:50:54Z</dcterms:modified>
</cp:coreProperties>
</file>