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29BC5-0CC8-4962-9EAC-3145A63F39E8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60709-A954-41E1-A361-C7F276F46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journal.ru/" TargetMode="External"/><Relationship Id="rId2" Type="http://schemas.openxmlformats.org/officeDocument/2006/relationships/hyperlink" Target="mailto:smalyasova@mail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71480"/>
            <a:ext cx="6400800" cy="857256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571744"/>
            <a:ext cx="6504474" cy="923330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Создание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Web-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сайта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Выберите значение, которое не может принимать атрибут </a:t>
            </a:r>
            <a:r>
              <a:rPr lang="en-US" sz="2800" b="1" dirty="0" err="1" smtClean="0"/>
              <a:t>href</a:t>
            </a:r>
            <a:r>
              <a:rPr lang="en-US" sz="2800" dirty="0" smtClean="0"/>
              <a:t> </a:t>
            </a:r>
            <a:r>
              <a:rPr lang="ru-RU" sz="2800" dirty="0" smtClean="0"/>
              <a:t>тега </a:t>
            </a:r>
            <a:r>
              <a:rPr lang="en-US" sz="2800" b="1" dirty="0" smtClean="0"/>
              <a:t>&lt;A&gt;.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hlinkClick r:id="rId2"/>
              </a:rPr>
              <a:t>mailto:smalyasova@mail.ru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hlinkClick r:id="rId3"/>
              </a:rPr>
              <a:t>http://www.infojournal.ru/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hlinkClick r:id="rId3"/>
              </a:rPr>
              <a:t>C:/school/archive/2013/index.htm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hlinkClick r:id="rId3"/>
              </a:rPr>
              <a:t>e-</a:t>
            </a:r>
            <a:r>
              <a:rPr lang="en-US" sz="2800" dirty="0" err="1" smtClean="0">
                <a:hlinkClick r:id="rId3"/>
              </a:rPr>
              <a:t>mail:</a:t>
            </a:r>
            <a:r>
              <a:rPr lang="en-US" sz="2800" dirty="0" err="1" smtClean="0">
                <a:hlinkClick r:id="rId2"/>
              </a:rPr>
              <a:t>smalyasova@mail.ru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 файле </a:t>
            </a:r>
            <a:r>
              <a:rPr lang="en-US" sz="2800" dirty="0" smtClean="0"/>
              <a:t>index.htm </a:t>
            </a:r>
            <a:r>
              <a:rPr lang="ru-RU" sz="2800" dirty="0" smtClean="0"/>
              <a:t>содержится следующий фрагмент </a:t>
            </a:r>
            <a:r>
              <a:rPr lang="en-US" sz="2800" dirty="0" smtClean="0"/>
              <a:t>HTML-</a:t>
            </a:r>
            <a:r>
              <a:rPr lang="ru-RU" sz="2800" dirty="0" smtClean="0"/>
              <a:t>кода:</a:t>
            </a:r>
          </a:p>
          <a:p>
            <a:pPr>
              <a:buNone/>
            </a:pPr>
            <a:r>
              <a:rPr lang="en-US" sz="2800" dirty="0" smtClean="0"/>
              <a:t>&lt;body text=“black” link=“blue” </a:t>
            </a:r>
            <a:r>
              <a:rPr lang="en-US" sz="2800" dirty="0" err="1" smtClean="0"/>
              <a:t>alink</a:t>
            </a:r>
            <a:r>
              <a:rPr lang="en-US" sz="2800" dirty="0" smtClean="0"/>
              <a:t>=“red” </a:t>
            </a:r>
            <a:r>
              <a:rPr lang="en-US" sz="2800" dirty="0" err="1" smtClean="0"/>
              <a:t>vlink</a:t>
            </a:r>
            <a:r>
              <a:rPr lang="en-US" sz="2800" dirty="0" smtClean="0"/>
              <a:t>=“purple”&gt;</a:t>
            </a:r>
          </a:p>
          <a:p>
            <a:pPr>
              <a:buNone/>
            </a:pPr>
            <a:r>
              <a:rPr lang="en-US" sz="2800" dirty="0" smtClean="0"/>
              <a:t>&lt;a </a:t>
            </a:r>
            <a:r>
              <a:rPr lang="en-US" sz="2800" dirty="0" err="1" smtClean="0"/>
              <a:t>href</a:t>
            </a:r>
            <a:r>
              <a:rPr lang="en-US" sz="2800" dirty="0" smtClean="0"/>
              <a:t>=“blog.htm”&gt;</a:t>
            </a:r>
            <a:r>
              <a:rPr lang="ru-RU" sz="2800" dirty="0" err="1" smtClean="0"/>
              <a:t>Блог</a:t>
            </a:r>
            <a:r>
              <a:rPr lang="en-US" sz="2800" dirty="0" smtClean="0"/>
              <a:t>&lt;/a&gt;</a:t>
            </a:r>
          </a:p>
          <a:p>
            <a:pPr>
              <a:buNone/>
            </a:pPr>
            <a:r>
              <a:rPr lang="en-US" sz="2800" dirty="0" smtClean="0"/>
              <a:t>&lt;/body&gt;</a:t>
            </a:r>
          </a:p>
          <a:p>
            <a:pPr>
              <a:buNone/>
            </a:pPr>
            <a:r>
              <a:rPr lang="ru-RU" sz="2800" dirty="0" smtClean="0"/>
              <a:t>Находясь на странице </a:t>
            </a:r>
            <a:r>
              <a:rPr lang="en-US" sz="2800" i="1" dirty="0" smtClean="0"/>
              <a:t>index.htm</a:t>
            </a:r>
            <a:r>
              <a:rPr lang="ru-RU" sz="2800" dirty="0" smtClean="0"/>
              <a:t>, пользователь перешел по ссылке </a:t>
            </a:r>
            <a:r>
              <a:rPr lang="ru-RU" sz="2800" dirty="0" err="1" smtClean="0"/>
              <a:t>Блог</a:t>
            </a:r>
            <a:r>
              <a:rPr lang="ru-RU" sz="2800" dirty="0" smtClean="0"/>
              <a:t>, а затем опять вернулся на страницу </a:t>
            </a:r>
            <a:r>
              <a:rPr lang="en-US" sz="2800" i="1" dirty="0" smtClean="0"/>
              <a:t>index.htm</a:t>
            </a:r>
            <a:r>
              <a:rPr lang="en-US" sz="2800" dirty="0" smtClean="0"/>
              <a:t>.  </a:t>
            </a:r>
            <a:r>
              <a:rPr lang="ru-RU" sz="2800" dirty="0" smtClean="0"/>
              <a:t>Определите, каким цветом будет отображаться ссылка </a:t>
            </a:r>
            <a:r>
              <a:rPr lang="ru-RU" sz="2800" u="sng" dirty="0" err="1" smtClean="0"/>
              <a:t>Блог</a:t>
            </a:r>
            <a:r>
              <a:rPr lang="ru-RU" sz="2800" dirty="0" smtClean="0"/>
              <a:t> после того, как пользователь вернулся на страницу </a:t>
            </a:r>
            <a:r>
              <a:rPr lang="en-US" sz="2800" i="1" dirty="0" smtClean="0"/>
              <a:t>index.htm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86790" cy="63579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Запишите </a:t>
            </a:r>
            <a:r>
              <a:rPr lang="en-US" dirty="0" smtClean="0"/>
              <a:t>HTML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код для следующего списка</a:t>
            </a:r>
          </a:p>
          <a:p>
            <a:r>
              <a:rPr lang="ru-RU" sz="2400" dirty="0" smtClean="0"/>
              <a:t>Зима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День Конституции РФ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Новый год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День защитника отечества     </a:t>
            </a:r>
          </a:p>
          <a:p>
            <a:pPr marL="361950" lvl="1" indent="-361950" algn="just">
              <a:buFont typeface="Arial" pitchFamily="34" charset="0"/>
              <a:buChar char="•"/>
            </a:pPr>
            <a:r>
              <a:rPr lang="ru-RU" sz="2400" dirty="0" smtClean="0"/>
              <a:t>Весна</a:t>
            </a:r>
          </a:p>
          <a:p>
            <a:pPr marL="361950" lvl="1" indent="-361950" algn="just">
              <a:buFont typeface="Arial" pitchFamily="34" charset="0"/>
              <a:buChar char="•"/>
            </a:pPr>
            <a:r>
              <a:rPr lang="ru-RU" sz="2400" dirty="0" smtClean="0"/>
              <a:t>Лето</a:t>
            </a:r>
          </a:p>
          <a:p>
            <a:pPr marL="361950" lvl="1" indent="-361950" algn="just">
              <a:buFont typeface="Arial" pitchFamily="34" charset="0"/>
              <a:buChar char="•"/>
            </a:pPr>
            <a:r>
              <a:rPr lang="ru-RU" sz="2400" dirty="0" smtClean="0"/>
              <a:t>Осень</a:t>
            </a:r>
          </a:p>
          <a:p>
            <a:pPr lvl="1"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1)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Какой тег предназначен для обозначения начала и конца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HTML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–документа?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&lt;BODY&gt;…&lt;/BODY&gt;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&lt;START&gt;…&lt;/STOP&gt;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&lt;BEGIN&gt;…&lt;/END&gt;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&lt;HTML&gt;…&lt;/HTML&gt;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2)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Расположите представленные элементы в соответствии с правильной структурой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web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-страницы. В ответе запишите число в соответствии с порядком их следования (без разделителей).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&lt;BODY&gt;</a:t>
            </a:r>
          </a:p>
          <a:p>
            <a:pPr marL="514350" indent="-514350">
              <a:buNone/>
            </a:pPr>
            <a:r>
              <a:rPr lang="ru-RU" sz="2800" dirty="0" smtClean="0"/>
              <a:t>Моя первая страница</a:t>
            </a:r>
            <a:endParaRPr lang="en-US" sz="2800" dirty="0"/>
          </a:p>
          <a:p>
            <a:pPr marL="514350" indent="-514350">
              <a:buFont typeface="+mj-lt"/>
              <a:buAutoNum type="arabicParenR" startAt="2"/>
            </a:pPr>
            <a:r>
              <a:rPr lang="en-US" sz="2800" dirty="0" smtClean="0"/>
              <a:t>&lt;/HTML&gt;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en-US" sz="2800" dirty="0" smtClean="0"/>
              <a:t>&lt;TITLE&gt;</a:t>
            </a:r>
            <a:r>
              <a:rPr lang="ru-RU" sz="2800" dirty="0" smtClean="0"/>
              <a:t> Заголовок</a:t>
            </a:r>
          </a:p>
          <a:p>
            <a:pPr marL="514350" indent="-514350">
              <a:buFont typeface="+mj-lt"/>
              <a:buAutoNum type="arabicParenR" startAt="2"/>
            </a:pPr>
            <a:r>
              <a:rPr lang="en-US" sz="2800" dirty="0" smtClean="0"/>
              <a:t>&lt;/TITLE&gt;</a:t>
            </a:r>
          </a:p>
          <a:p>
            <a:pPr marL="514350" indent="-51435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&lt;/HEAD&gt;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sz="2800" dirty="0" smtClean="0"/>
              <a:t>&lt;HTML&gt;</a:t>
            </a:r>
          </a:p>
          <a:p>
            <a:pPr marL="514350" indent="-51435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&lt;HEAD&gt;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en-US" sz="2800" dirty="0" smtClean="0"/>
              <a:t>&lt;/BODY&gt;</a:t>
            </a: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4643438" y="4429132"/>
            <a:ext cx="3357586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857752" y="521495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Какое имя носит </a:t>
            </a:r>
            <a:r>
              <a:rPr lang="en-US" sz="2800" dirty="0"/>
              <a:t>w</a:t>
            </a:r>
            <a:r>
              <a:rPr lang="en-US" sz="2800" dirty="0" smtClean="0"/>
              <a:t>eb-</a:t>
            </a:r>
            <a:r>
              <a:rPr lang="ru-RU" sz="2800" dirty="0" smtClean="0"/>
              <a:t>страница, представленная на рисунке</a:t>
            </a:r>
            <a:r>
              <a:rPr lang="en-US" sz="2800" dirty="0" smtClean="0"/>
              <a:t>?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57298"/>
            <a:ext cx="55340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728" y="4500570"/>
            <a:ext cx="59293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Высказывания об информатике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Моя первая страница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ИНФОРМАТИКА.НТМ</a:t>
            </a:r>
            <a:r>
              <a:rPr lang="en-US" sz="2800" dirty="0" smtClean="0"/>
              <a:t>L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 </a:t>
            </a:r>
            <a:r>
              <a:rPr lang="en-US" sz="2800" dirty="0" smtClean="0"/>
              <a:t>web</a:t>
            </a:r>
            <a:r>
              <a:rPr lang="ru-RU" sz="2800" dirty="0" smtClean="0"/>
              <a:t>-страницы нет названия.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Сопоставьте атрибуты тега </a:t>
            </a:r>
            <a:r>
              <a:rPr lang="en-US" sz="2800" dirty="0" smtClean="0"/>
              <a:t>&lt;BODY&gt; </a:t>
            </a:r>
            <a:r>
              <a:rPr lang="ru-RU" sz="2800" dirty="0"/>
              <a:t> </a:t>
            </a:r>
            <a:r>
              <a:rPr lang="ru-RU" sz="2800" dirty="0" smtClean="0"/>
              <a:t>с их назначением.</a:t>
            </a:r>
          </a:p>
          <a:p>
            <a:pPr>
              <a:buNone/>
            </a:pP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1571615"/>
          <a:ext cx="1643074" cy="3571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74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BGCOLOR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BACKGROUND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ALINK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VLINK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071934" y="1571613"/>
          <a:ext cx="4143404" cy="3597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3404"/>
              </a:tblGrid>
              <a:tr h="714379"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 активной</a:t>
                      </a:r>
                      <a:r>
                        <a:rPr lang="ru-RU" baseline="0" dirty="0" smtClean="0"/>
                        <a:t> ссылки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727"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 использованной ссылки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727"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 ссылки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727">
                <a:tc>
                  <a:txBody>
                    <a:bodyPr/>
                    <a:lstStyle/>
                    <a:p>
                      <a:r>
                        <a:rPr lang="ru-RU" dirty="0" smtClean="0"/>
                        <a:t>Цвет фона </a:t>
                      </a:r>
                      <a:r>
                        <a:rPr lang="en-US" dirty="0" smtClean="0"/>
                        <a:t>web-</a:t>
                      </a:r>
                      <a:r>
                        <a:rPr lang="ru-RU" dirty="0" smtClean="0"/>
                        <a:t>страницы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727">
                <a:tc>
                  <a:txBody>
                    <a:bodyPr/>
                    <a:lstStyle/>
                    <a:p>
                      <a:r>
                        <a:rPr lang="ru-RU" dirty="0" smtClean="0"/>
                        <a:t>Фоновое изображение </a:t>
                      </a:r>
                      <a:r>
                        <a:rPr lang="en-US" dirty="0" smtClean="0"/>
                        <a:t>web-</a:t>
                      </a:r>
                      <a:r>
                        <a:rPr lang="ru-RU" dirty="0" smtClean="0"/>
                        <a:t>страницы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Сопоставьте</a:t>
            </a:r>
            <a:r>
              <a:rPr lang="en-US" dirty="0" smtClean="0"/>
              <a:t> </a:t>
            </a:r>
            <a:r>
              <a:rPr lang="ru-RU" dirty="0" smtClean="0"/>
              <a:t>тэги с их назначением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3848525"/>
              </p:ext>
            </p:extLst>
          </p:nvPr>
        </p:nvGraphicFramePr>
        <p:xfrm>
          <a:off x="500034" y="1214422"/>
          <a:ext cx="7429552" cy="5061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8593"/>
                <a:gridCol w="1492067"/>
                <a:gridCol w="2428892"/>
              </a:tblGrid>
              <a:tr h="473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&lt;p&gt;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Курсивное</a:t>
                      </a:r>
                      <a:r>
                        <a:rPr lang="ru-RU" sz="2400" baseline="0" dirty="0" smtClean="0"/>
                        <a:t> начертание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</a:t>
                      </a:r>
                      <a:r>
                        <a:rPr lang="en-US" sz="2400" dirty="0" err="1" smtClean="0"/>
                        <a:t>hr</a:t>
                      </a:r>
                      <a:r>
                        <a:rPr lang="en-US" sz="2400" dirty="0" smtClean="0"/>
                        <a:t>&gt;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Перевод</a:t>
                      </a:r>
                      <a:r>
                        <a:rPr lang="ru-RU" sz="2400" baseline="0" dirty="0" smtClean="0"/>
                        <a:t> строки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&lt;h1&gt;…&lt;/h1&gt;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Выравнивание по центру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&lt;center&gt;…&lt;/center&gt;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Горизонтальный разделитель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&lt;font&gt;…&lt;/font&gt;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Абзац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</a:t>
                      </a:r>
                      <a:r>
                        <a:rPr lang="en-US" sz="2400" dirty="0" err="1" smtClean="0"/>
                        <a:t>i</a:t>
                      </a:r>
                      <a:r>
                        <a:rPr lang="en-US" sz="2400" dirty="0" smtClean="0"/>
                        <a:t>&gt;…&lt;/</a:t>
                      </a:r>
                      <a:r>
                        <a:rPr lang="en-US" sz="2400" dirty="0" err="1" smtClean="0"/>
                        <a:t>i</a:t>
                      </a:r>
                      <a:r>
                        <a:rPr lang="en-US" sz="2400" dirty="0" smtClean="0"/>
                        <a:t>&gt;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Заголовок первого уровня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9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&lt;</a:t>
                      </a:r>
                      <a:r>
                        <a:rPr lang="en-US" sz="2400" dirty="0" err="1" smtClean="0"/>
                        <a:t>br</a:t>
                      </a:r>
                      <a:r>
                        <a:rPr lang="en-US" sz="2400" dirty="0" smtClean="0"/>
                        <a:t>&gt;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Изменение шрифта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9241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HTM</a:t>
            </a:r>
            <a:r>
              <a:rPr lang="en-US" sz="2800" dirty="0"/>
              <a:t>L</a:t>
            </a:r>
            <a:r>
              <a:rPr lang="en-US" sz="2800" dirty="0" smtClean="0"/>
              <a:t> –</a:t>
            </a:r>
            <a:r>
              <a:rPr lang="ru-RU" sz="2800" dirty="0" smtClean="0"/>
              <a:t> программист написал следующий фрагмент </a:t>
            </a:r>
            <a:r>
              <a:rPr lang="en-US" sz="2800" dirty="0" smtClean="0"/>
              <a:t>HTML</a:t>
            </a:r>
            <a:r>
              <a:rPr lang="ru-RU" sz="2800" dirty="0" smtClean="0"/>
              <a:t> – кода:</a:t>
            </a:r>
          </a:p>
          <a:p>
            <a:pPr marL="0" indent="0">
              <a:buNone/>
            </a:pPr>
            <a:r>
              <a:rPr lang="en-US" sz="2800" dirty="0" smtClean="0"/>
              <a:t>&lt;body </a:t>
            </a:r>
            <a:r>
              <a:rPr lang="en-US" sz="2800" dirty="0" err="1" smtClean="0"/>
              <a:t>bgcolor</a:t>
            </a:r>
            <a:r>
              <a:rPr lang="en-US" sz="2800" dirty="0" smtClean="0"/>
              <a:t>=“yellow”  text=“gray”&gt;</a:t>
            </a:r>
          </a:p>
          <a:p>
            <a:pPr marL="0" indent="0">
              <a:buNone/>
            </a:pPr>
            <a:r>
              <a:rPr lang="en-US" sz="2800" dirty="0" smtClean="0"/>
              <a:t>&lt;p&gt; </a:t>
            </a:r>
            <a:r>
              <a:rPr lang="ru-RU" sz="2800" dirty="0" smtClean="0"/>
              <a:t>Первая строка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&lt;font color= “green”&gt;</a:t>
            </a:r>
          </a:p>
          <a:p>
            <a:pPr marL="0" indent="0">
              <a:buNone/>
            </a:pPr>
            <a:r>
              <a:rPr lang="en-US" sz="2800" dirty="0" smtClean="0"/>
              <a:t>&lt;p&gt; </a:t>
            </a:r>
            <a:r>
              <a:rPr lang="ru-RU" sz="2800" dirty="0" smtClean="0"/>
              <a:t>Вторая строка</a:t>
            </a:r>
          </a:p>
          <a:p>
            <a:pPr marL="0" indent="0">
              <a:buNone/>
            </a:pPr>
            <a:r>
              <a:rPr lang="en-US" sz="2800" dirty="0" smtClean="0"/>
              <a:t>&lt;/font&gt;</a:t>
            </a:r>
          </a:p>
          <a:p>
            <a:pPr marL="0" indent="0">
              <a:buNone/>
            </a:pPr>
            <a:r>
              <a:rPr lang="en-US" sz="2800" dirty="0" smtClean="0"/>
              <a:t>&lt;p&gt; </a:t>
            </a:r>
            <a:r>
              <a:rPr lang="ru-RU" sz="2800" dirty="0" smtClean="0"/>
              <a:t>Третья строка</a:t>
            </a:r>
          </a:p>
          <a:p>
            <a:pPr marL="0" indent="0">
              <a:buNone/>
            </a:pPr>
            <a:r>
              <a:rPr lang="en-US" sz="2800" dirty="0" smtClean="0"/>
              <a:t>&lt;/body&gt;</a:t>
            </a:r>
          </a:p>
          <a:p>
            <a:pPr marL="0" indent="0">
              <a:buNone/>
            </a:pPr>
            <a:r>
              <a:rPr lang="ru-RU" sz="2800" dirty="0" smtClean="0"/>
              <a:t>Каким цветом будет выделена на экране строка «Третья строка»? </a:t>
            </a:r>
          </a:p>
          <a:p>
            <a:pPr marL="0" indent="0">
              <a:buNone/>
            </a:pPr>
            <a:r>
              <a:rPr lang="ru-RU" sz="2800" dirty="0" smtClean="0"/>
              <a:t>1) Желтым      2) Зеленым    3) Серым     4) Черным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70591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564949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Сопоставьте атрибуты тэга </a:t>
            </a:r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&gt; </a:t>
            </a:r>
            <a:r>
              <a:rPr lang="ru-RU" dirty="0" smtClean="0"/>
              <a:t>с их назначением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502081"/>
              </p:ext>
            </p:extLst>
          </p:nvPr>
        </p:nvGraphicFramePr>
        <p:xfrm>
          <a:off x="1043608" y="1772817"/>
          <a:ext cx="1895872" cy="41044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5872"/>
              </a:tblGrid>
              <a:tr h="8208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align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border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src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height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alt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62239497"/>
              </p:ext>
            </p:extLst>
          </p:nvPr>
        </p:nvGraphicFramePr>
        <p:xfrm>
          <a:off x="4499992" y="1628800"/>
          <a:ext cx="3672408" cy="4334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72408"/>
              </a:tblGrid>
              <a:tr h="6768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Ши</a:t>
                      </a:r>
                      <a:r>
                        <a:rPr lang="ru-RU" sz="2400" baseline="0" dirty="0" smtClean="0"/>
                        <a:t>рина рамки вокруг изображения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Вывод текста вместо изображения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Высота изображения на странице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Положение</a:t>
                      </a:r>
                      <a:r>
                        <a:rPr lang="ru-RU" sz="2400" baseline="0" dirty="0" smtClean="0"/>
                        <a:t> изображения относительно соседних элементов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87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Путь к файлу изображения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466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Запишите </a:t>
            </a:r>
            <a:r>
              <a:rPr lang="en-US" dirty="0" smtClean="0"/>
              <a:t>HTML</a:t>
            </a:r>
            <a:r>
              <a:rPr lang="ru-RU" dirty="0" smtClean="0"/>
              <a:t> </a:t>
            </a:r>
            <a:r>
              <a:rPr lang="en-US" dirty="0" smtClean="0"/>
              <a:t>–</a:t>
            </a:r>
            <a:r>
              <a:rPr lang="ru-RU" dirty="0" smtClean="0"/>
              <a:t> код для следующего списка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Первый элемент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Второй элемент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Запишите </a:t>
            </a:r>
            <a:r>
              <a:rPr lang="en-US" dirty="0"/>
              <a:t>HTML</a:t>
            </a:r>
            <a:r>
              <a:rPr lang="ru-RU" dirty="0"/>
              <a:t> </a:t>
            </a:r>
            <a:r>
              <a:rPr lang="en-US" dirty="0"/>
              <a:t>–</a:t>
            </a:r>
            <a:r>
              <a:rPr lang="ru-RU" dirty="0"/>
              <a:t> код для следующего </a:t>
            </a:r>
            <a:r>
              <a:rPr lang="ru-RU" dirty="0" smtClean="0"/>
              <a:t>списка</a:t>
            </a:r>
          </a:p>
          <a:p>
            <a:pPr marL="0" indent="0">
              <a:buNone/>
            </a:pPr>
            <a:endParaRPr lang="ru-RU" dirty="0"/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Первый элемент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Второй элемент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257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445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Какое имя носит web-страница, представленная на рисунке?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Tatyana</dc:creator>
  <cp:lastModifiedBy>Иванова Елена Валерьевна</cp:lastModifiedBy>
  <cp:revision>24</cp:revision>
  <dcterms:created xsi:type="dcterms:W3CDTF">2013-01-20T15:36:27Z</dcterms:created>
  <dcterms:modified xsi:type="dcterms:W3CDTF">2014-01-17T14:41:09Z</dcterms:modified>
</cp:coreProperties>
</file>