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4" r:id="rId2"/>
    <p:sldId id="262" r:id="rId3"/>
    <p:sldId id="263" r:id="rId4"/>
    <p:sldId id="258" r:id="rId5"/>
    <p:sldId id="260" r:id="rId6"/>
    <p:sldId id="256" r:id="rId7"/>
    <p:sldId id="259" r:id="rId8"/>
    <p:sldId id="257" r:id="rId9"/>
    <p:sldId id="26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797" autoAdjust="0"/>
    <p:restoredTop sz="94660"/>
  </p:normalViewPr>
  <p:slideViewPr>
    <p:cSldViewPr>
      <p:cViewPr varScale="1">
        <p:scale>
          <a:sx n="58" d="100"/>
          <a:sy n="58" d="100"/>
        </p:scale>
        <p:origin x="-9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&#1040;&#1076;&#1084;&#1080;&#1085;&#1080;&#1089;&#1090;&#1088;&#1072;&#1090;&#1086;&#1088;\&#1056;&#1072;&#1073;&#1086;&#1095;&#1080;&#1081;%20&#1089;&#1090;&#1086;&#1083;\&#1052;&#1091;&#1079;&#1099;&#1082;&#1072;%20&#1080;&#1079;%20&#1092;&#1080;&#1083;&#1100;&#1084;&#1086;&#1074;-%20&#1064;&#1077;&#1088;&#1083;&#1086;&#1082;%20&#1061;&#1086;&#1083;&#1084;&#1089;%20&#1080;%20&#1076;&#1086;&#1082;&#1090;&#1086;&#1088;%20&#1042;&#1072;&#1090;&#1089;&#1086;&#1085;%20-%20&#1059;&#1074;&#1077;&#1088;&#1090;&#1102;&#1088;&#1072;.mp3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1000108"/>
            <a:ext cx="7772400" cy="1827215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Биологическое детектив – шоу.</a:t>
            </a:r>
            <a:endParaRPr lang="ru-RU" sz="60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4929198"/>
            <a:ext cx="6500842" cy="1643074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Подготовила Бачурина Н. В., учитель биологии МБОУСОШ №24 г. Тула, 2013 г.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Музыка из фильмов- Шерлок Холмс и доктор Ватсон - Увертюр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572528" y="628652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806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43042" y="1928802"/>
            <a:ext cx="650085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Биологическое детектив – шоу.</a:t>
            </a:r>
            <a:endParaRPr lang="ru-RU" sz="6000" dirty="0"/>
          </a:p>
        </p:txBody>
      </p:sp>
      <p:pic>
        <p:nvPicPr>
          <p:cNvPr id="2" name="Рисунок 1" descr="http://www.mountainside-medical.com/media/catalog/product/c/a/cascara-sagrada__7844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36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Физостигма</a:t>
            </a:r>
            <a:r>
              <a:rPr lang="ru-RU" sz="6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ядовитая</a:t>
            </a:r>
            <a:endParaRPr lang="ru-RU" sz="60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57225" y="2071678"/>
            <a:ext cx="757242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Биологическое детектив – шоу.</a:t>
            </a:r>
            <a:endParaRPr lang="ru-RU" sz="6000" dirty="0"/>
          </a:p>
        </p:txBody>
      </p:sp>
      <p:pic>
        <p:nvPicPr>
          <p:cNvPr id="2" name="Рисунок 1" descr="http://www.floranimal.ru/gallery/big/1626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7266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-428660" y="0"/>
            <a:ext cx="9572660" cy="1500174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Тридакна</a:t>
            </a:r>
            <a:r>
              <a:rPr lang="ru-RU" sz="6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гигантская</a:t>
            </a:r>
            <a:endParaRPr lang="ru-RU" sz="6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28794" y="2214554"/>
            <a:ext cx="628654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Биологическое детектив – шоу.</a:t>
            </a:r>
            <a:endParaRPr lang="ru-RU" sz="6000" dirty="0"/>
          </a:p>
        </p:txBody>
      </p:sp>
      <p:pic>
        <p:nvPicPr>
          <p:cNvPr id="2" name="Рисунок 1" descr="http://ic.pics.livejournal.com/vseneobichnoe/45536307/838235/838235_640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Анаконда </a:t>
            </a:r>
            <a:endParaRPr lang="ru-RU" sz="6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57291" y="2214554"/>
            <a:ext cx="7143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Биологическое детектив – шоу.</a:t>
            </a:r>
            <a:endParaRPr lang="ru-RU" sz="6000" dirty="0"/>
          </a:p>
        </p:txBody>
      </p:sp>
      <p:pic>
        <p:nvPicPr>
          <p:cNvPr id="3" name="Рисунок 2" descr="http://chernomorskoe.info/forum/download/file.php?id=329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Рапана</a:t>
            </a:r>
            <a:endParaRPr lang="ru-RU" sz="6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5984" y="2071678"/>
            <a:ext cx="571504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Биологическое детектив – шоу.</a:t>
            </a:r>
            <a:endParaRPr lang="ru-RU" sz="6000" dirty="0"/>
          </a:p>
        </p:txBody>
      </p:sp>
      <p:pic>
        <p:nvPicPr>
          <p:cNvPr id="2" name="Рисунок 1" descr="http://www.floranimal.ru/pages/animal/k/3043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01014" cy="1582726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Божья коровка </a:t>
            </a:r>
            <a:r>
              <a:rPr lang="en-US" sz="6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Rodolia</a:t>
            </a:r>
            <a:r>
              <a:rPr lang="en-US" sz="6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cardinalis</a:t>
            </a:r>
            <a:endParaRPr lang="ru-RU" sz="6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857356" y="2285992"/>
            <a:ext cx="678661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Биологическое детектив – шоу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/>
          </a:p>
        </p:txBody>
      </p:sp>
      <p:pic>
        <p:nvPicPr>
          <p:cNvPr id="3" name="Рисунок 2" descr="&amp;Pcy;&amp;ocy;&amp;rcy;&amp;tcy;&amp;rcy;&amp;iecy;&amp;tcy; &amp;Icy;. -&amp;Vcy;. &amp;Gcy;&amp;iocy;&amp;tcy;&amp;iecy;.. &amp;Kcy;&amp;icy;&amp;pcy;&amp;rcy;&amp;iecy;&amp;ncy;&amp;scy;&amp;kcy;&amp;icy;&amp;jcy; &amp;Ocy;&amp;rcy;&amp;iecy;&amp;scy;&amp;tcy; &amp;Acy;&amp;dcy;&amp;acy;&amp;mcy;&amp;ocy;&amp;vcy;&amp;icy;&amp;chcy; (1782-1836)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0"/>
            <a:ext cx="528641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И. В. Гёте</a:t>
            </a:r>
            <a:endParaRPr lang="ru-RU" sz="6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57290" y="2214554"/>
            <a:ext cx="707236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Биологическое детектив – шоу.</a:t>
            </a:r>
            <a:endParaRPr lang="ru-RU" sz="6000" dirty="0"/>
          </a:p>
        </p:txBody>
      </p:sp>
      <p:pic>
        <p:nvPicPr>
          <p:cNvPr id="5" name="Рисунок 4" descr="http://infofermer.ru/wp-content/uploads/2011/03/pig-photo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Свинья</a:t>
            </a:r>
            <a:endParaRPr lang="ru-RU" sz="6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000232" y="2071678"/>
            <a:ext cx="642942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Биологическое детектив – шоу.</a:t>
            </a:r>
            <a:endParaRPr lang="ru-RU" sz="6000" dirty="0"/>
          </a:p>
        </p:txBody>
      </p:sp>
      <p:pic>
        <p:nvPicPr>
          <p:cNvPr id="4" name="Рисунок 3" descr="http://im0-tub-ru.yandex.net/i?id=173971079-50-72&amp;n=2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000108"/>
            <a:ext cx="6786610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99</TotalTime>
  <Words>79</Words>
  <PresentationFormat>Экран (4:3)</PresentationFormat>
  <Paragraphs>17</Paragraphs>
  <Slides>9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Эркер</vt:lpstr>
      <vt:lpstr>Биологическое детектив – шоу.</vt:lpstr>
      <vt:lpstr>Физостигма ядовитая</vt:lpstr>
      <vt:lpstr>Тридакна гигантская</vt:lpstr>
      <vt:lpstr>Анаконда </vt:lpstr>
      <vt:lpstr>Рапана</vt:lpstr>
      <vt:lpstr>Божья коровка Rodolia cardinalis</vt:lpstr>
      <vt:lpstr>И. В. Гёте</vt:lpstr>
      <vt:lpstr>Свинья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Божья коровка Rodolia cardinalis.</dc:title>
  <cp:lastModifiedBy>Speed_XP</cp:lastModifiedBy>
  <cp:revision>17</cp:revision>
  <dcterms:modified xsi:type="dcterms:W3CDTF">2013-12-06T19:51:53Z</dcterms:modified>
</cp:coreProperties>
</file>