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7" r:id="rId12"/>
    <p:sldId id="268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  <a:srgbClr val="00FF00"/>
    <a:srgbClr val="99FF33"/>
    <a:srgbClr val="FF0000"/>
    <a:srgbClr val="FF5050"/>
    <a:srgbClr val="3333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5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877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678941-E21E-4FBF-A8EB-3FDDB170DEB5}" type="datetimeFigureOut">
              <a:rPr lang="ru-RU"/>
              <a:pPr/>
              <a:t>27.01.2013</a:t>
            </a:fld>
            <a:endParaRPr lang="ru-RU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53273A-6B2B-4301-8124-9CE2945F8E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15DB02-410C-4F4D-A8F6-90B69C32E693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403E66-2546-4A2B-8606-32736B93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51E0-8694-4D86-84E6-54FAE1C9E890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01EA-4717-468B-8810-216E7E09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EF3A-E40C-4E1D-A10F-194DF978CCBE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9BAB-EB99-4587-B660-997E5F034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7C43-1D31-4315-9FE5-98923A6E014F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C98F-66E1-456F-9DD4-1A9DED9B6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2136-FDB3-48CC-AE74-B8EB081EB0F5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9323-D446-4635-9662-047215683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8ABE-DE39-484A-9337-11729716CAF0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D1BE-A49F-4657-BEAD-E136A8D10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0AE3-24AB-4811-AD83-A78516053461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4D47-F0E3-4FE8-80C5-33FF70144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4AF-4484-4746-A2B3-5E34B16DF19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BE91-BBF5-4694-9043-2EF200A8B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C640-782A-470D-9ADA-BFF8AEB7B86C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14C2-0A49-4096-95AA-2BA31F45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E255-25FF-426A-9818-38E31BB3D8A1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CD01-F21C-46C3-9BF0-E1C6A8F4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322D-2B99-45F7-B154-603AE9DB59C9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C3C2-805D-4E1B-BE3A-8D9D63BA4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EEA4-1317-4A5E-A010-6C71ACD2E120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D240-B56B-4D12-B050-4E63561E5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C0BD-4D58-4886-BAA8-60D639A18056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F16F-02B7-40B7-9657-0C8F03BB8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BFE2-24AE-438E-91C0-F1199E7D2DE1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37CF-4AB0-446F-838A-FA468BBE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D0730-2848-422F-9CC7-9311736F8D94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84EC8-7AA0-482A-9E7E-5C4EB72F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72;\Documents\&#1052;&#1086;&#1080;%20&#1076;&#1086;&#1082;&#1091;&#1084;&#1077;&#1085;&#1090;&#1099;\&#1040;&#1085;&#1075;&#1083;&#1080;&#1081;&#1089;&#1082;&#1080;&#1081;\&#1057;&#1072;&#1084;&#1086;&#1077;%20&#1085;&#1077;&#1086;&#1073;&#1093;&#1086;&#1076;&#1080;&#1084;&#1086;&#1077;\&#1060;&#1043;&#1054;&#1057;%205%20&#1082;&#1083;&#1072;&#1089;&#1089;\&#1091;&#1088;&#1086;&#1082;\&#1056;&#1086;&#1078;&#1076;&#1077;&#1089;&#1090;&#1074;&#1086;\133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684213" y="1628775"/>
            <a:ext cx="71294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>
                <a:solidFill>
                  <a:srgbClr val="FFFF00"/>
                </a:solidFill>
                <a:latin typeface="Script MT Bold" pitchFamily="66" charset="0"/>
              </a:rPr>
              <a:t>Merry  Christmas!</a:t>
            </a:r>
            <a:endParaRPr lang="ru-RU" sz="9600" b="1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51500" y="4941888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13snowmanmerrychristma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4103687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5257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latin typeface="Monotype Corsiva" pitchFamily="66" charset="0"/>
              </a:rPr>
              <a:t>The snowman is one of  Christmas symbols</a:t>
            </a:r>
            <a:r>
              <a:rPr lang="en-US" sz="3500"/>
              <a:t>.</a:t>
            </a:r>
            <a:endParaRPr lang="ru-RU" sz="3500"/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5076825" y="1628775"/>
            <a:ext cx="35274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Look! We have a snowman.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He is tall and fat.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He has a carrot in his nose,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He has a funny hat.</a:t>
            </a:r>
            <a:endParaRPr lang="ru-RU" sz="3200" b="1">
              <a:solidFill>
                <a:srgbClr val="FF00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antaCla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87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684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63713" y="0"/>
            <a:ext cx="54006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Script MT Bold" pitchFamily="66" charset="0"/>
              </a:rPr>
              <a:t>Santa Claus lives in England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Script MT Bold" pitchFamily="66" charset="0"/>
              </a:rPr>
              <a:t>He is funny and merry,</a:t>
            </a:r>
            <a:endParaRPr lang="ru-RU" sz="2800" b="1">
              <a:solidFill>
                <a:srgbClr val="000099"/>
              </a:solidFill>
              <a:latin typeface="Script MT Bold" pitchFamily="66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679950" y="5589588"/>
            <a:ext cx="44640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Script MT Bold" pitchFamily="66" charset="0"/>
              </a:rPr>
              <a:t>His cheeks are like roses,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Script MT Bold" pitchFamily="66" charset="0"/>
              </a:rPr>
              <a:t>His nose is like a cherry.</a:t>
            </a:r>
            <a:endParaRPr lang="ru-RU" sz="2800" b="1">
              <a:solidFill>
                <a:schemeClr val="bg1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варт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692275" y="4724400"/>
            <a:ext cx="3743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FF33"/>
                </a:solidFill>
                <a:latin typeface="Script MT Bold" pitchFamily="66" charset="0"/>
              </a:rPr>
              <a:t>Children hang Christmas stockings on the fireplaces for their presents</a:t>
            </a:r>
            <a:endParaRPr lang="ru-RU" sz="2400" b="1">
              <a:solidFill>
                <a:srgbClr val="99FF33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Jingle Bells</a:t>
            </a:r>
            <a:endParaRPr lang="ru-RU" i="1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/>
              <a:t>     </a:t>
            </a:r>
            <a:r>
              <a:rPr lang="en-US" sz="2400" b="1" dirty="0" smtClean="0">
                <a:latin typeface="Monotype Corsiva" pitchFamily="66" charset="0"/>
              </a:rPr>
              <a:t>Dashing through the snow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In a one-horse open sleigh,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Over the fields we go,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Laughing all the way;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Bells on bob-tail ring,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making spirits bright,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What fun it is to ride and sing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A sleighing song tonight, O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Jingle bells, jingle bells,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jingle all the way!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O what fun it is to ride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In a one-horse open sleigh.</a:t>
            </a:r>
            <a:endParaRPr lang="ru-RU" sz="2400" b="1" dirty="0" smtClean="0">
              <a:latin typeface="Monotype Corsiva" pitchFamily="66" charset="0"/>
            </a:endParaRPr>
          </a:p>
        </p:txBody>
      </p:sp>
      <p:pic>
        <p:nvPicPr>
          <p:cNvPr id="30727" name="Picture 7" descr="Kolok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989138"/>
            <a:ext cx="2286000" cy="2219325"/>
          </a:xfrm>
          <a:prstGeom prst="rect">
            <a:avLst/>
          </a:prstGeom>
          <a:noFill/>
        </p:spPr>
      </p:pic>
      <p:pic>
        <p:nvPicPr>
          <p:cNvPr id="7" name="1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/>
          </p:cNvSpPr>
          <p:nvPr>
            <p:ph type="body" idx="4294967295"/>
          </p:nvPr>
        </p:nvSpPr>
        <p:spPr>
          <a:xfrm>
            <a:off x="179388" y="620713"/>
            <a:ext cx="4392612" cy="3833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</a:t>
            </a:r>
            <a:r>
              <a:rPr lang="en-US" smtClean="0">
                <a:latin typeface="Script MT Bold" pitchFamily="66" charset="0"/>
              </a:rPr>
              <a:t>	Christmas pudding is the highlight of Christmas dinner. Traditionally a coin is placed into the pudding. It brings good luck to a person.</a:t>
            </a:r>
            <a:endParaRPr lang="ru-RU" smtClean="0">
              <a:latin typeface="Script MT Bold" pitchFamily="66" charset="0"/>
            </a:endParaRPr>
          </a:p>
        </p:txBody>
      </p:sp>
      <p:pic>
        <p:nvPicPr>
          <p:cNvPr id="31753" name="Picture 9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4103910" cy="2817540"/>
          </a:xfrm>
          <a:prstGeom prst="rect">
            <a:avLst/>
          </a:prstGeom>
          <a:noFill/>
        </p:spPr>
      </p:pic>
      <p:pic>
        <p:nvPicPr>
          <p:cNvPr id="31754" name="Picture 10" descr="i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268413"/>
            <a:ext cx="1873250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5162550" y="1341438"/>
            <a:ext cx="3981450" cy="3167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</a:t>
            </a:r>
            <a:r>
              <a:rPr lang="en-US" sz="3600" smtClean="0">
                <a:latin typeface="Script MT Bold" pitchFamily="66" charset="0"/>
              </a:rPr>
              <a:t>People use candles, holly and mistletoe, evergreen plants, to decorate their homes.</a:t>
            </a:r>
          </a:p>
          <a:p>
            <a:pPr>
              <a:buFont typeface="Arial" charset="0"/>
              <a:buNone/>
            </a:pPr>
            <a:endParaRPr lang="ru-RU" sz="3600" smtClean="0">
              <a:latin typeface="Script MT Bold" pitchFamily="66" charset="0"/>
            </a:endParaRPr>
          </a:p>
        </p:txBody>
      </p:sp>
      <p:pic>
        <p:nvPicPr>
          <p:cNvPr id="39940" name="Picture 4" descr="394561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4608513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84663" y="4022725"/>
            <a:ext cx="46085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latin typeface="Script MT Bold" pitchFamily="66" charset="0"/>
              </a:rPr>
              <a:t>Christmas Day, Christmas Day,</a:t>
            </a:r>
          </a:p>
          <a:p>
            <a:pPr>
              <a:spcBef>
                <a:spcPct val="50000"/>
              </a:spcBef>
            </a:pPr>
            <a:r>
              <a:rPr lang="en-US" sz="2600" b="1">
                <a:latin typeface="Script MT Bold" pitchFamily="66" charset="0"/>
              </a:rPr>
              <a:t>We are all glad and very gay!</a:t>
            </a:r>
          </a:p>
          <a:p>
            <a:pPr>
              <a:spcBef>
                <a:spcPct val="50000"/>
              </a:spcBef>
            </a:pPr>
            <a:r>
              <a:rPr lang="en-US" sz="2600" b="1">
                <a:latin typeface="Script MT Bold" pitchFamily="66" charset="0"/>
              </a:rPr>
              <a:t>We all dance, and sing and say,</a:t>
            </a:r>
          </a:p>
          <a:p>
            <a:pPr>
              <a:spcBef>
                <a:spcPct val="50000"/>
              </a:spcBef>
            </a:pPr>
            <a:r>
              <a:rPr lang="en-US" sz="2600" b="1">
                <a:latin typeface="Script MT Bold" pitchFamily="66" charset="0"/>
              </a:rPr>
              <a:t>“Welcome! Welcome! </a:t>
            </a:r>
          </a:p>
          <a:p>
            <a:pPr>
              <a:spcBef>
                <a:spcPct val="50000"/>
              </a:spcBef>
            </a:pPr>
            <a:r>
              <a:rPr lang="en-US" sz="2600" b="1">
                <a:latin typeface="Script MT Bold" pitchFamily="66" charset="0"/>
              </a:rPr>
              <a:t>              Christmas Day!”</a:t>
            </a:r>
            <a:endParaRPr lang="ru-RU" sz="2600" b="1"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song about ch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87538" y="758825"/>
            <a:ext cx="556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3168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cript MT Bold" pitchFamily="66" charset="0"/>
              </a:rPr>
              <a:t>Christmas Day </a:t>
            </a:r>
          </a:p>
          <a:p>
            <a:r>
              <a:rPr lang="en-US" sz="3200" b="1">
                <a:solidFill>
                  <a:schemeClr val="bg1"/>
                </a:solidFill>
                <a:latin typeface="Script MT Bold" pitchFamily="66" charset="0"/>
              </a:rPr>
              <a:t>is on the 25</a:t>
            </a:r>
            <a:r>
              <a:rPr lang="en-US" sz="3200" b="1" baseline="30000">
                <a:solidFill>
                  <a:schemeClr val="bg1"/>
                </a:solidFill>
                <a:latin typeface="Script MT Bold" pitchFamily="66" charset="0"/>
              </a:rPr>
              <a:t>th</a:t>
            </a:r>
          </a:p>
          <a:p>
            <a:r>
              <a:rPr lang="en-US" sz="3200" b="1">
                <a:solidFill>
                  <a:schemeClr val="bg1"/>
                </a:solidFill>
                <a:latin typeface="Script MT Bold" pitchFamily="66" charset="0"/>
              </a:rPr>
              <a:t>of December.</a:t>
            </a:r>
            <a:endParaRPr lang="ru-RU" sz="3200" b="1">
              <a:solidFill>
                <a:schemeClr val="bg1"/>
              </a:solidFill>
              <a:latin typeface="Script MT Bold" pitchFamily="66" charset="0"/>
            </a:endParaRPr>
          </a:p>
          <a:p>
            <a:endParaRPr lang="ru-RU" sz="320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463800" y="542925"/>
            <a:ext cx="369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way 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39750" y="928688"/>
            <a:ext cx="81041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Mary and Joseph were Christ's parents.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They went to Bethlehem.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Their way was dangerous and very long. </a:t>
            </a:r>
            <a:endParaRPr lang="ru-RU" sz="4000" b="1">
              <a:solidFill>
                <a:schemeClr val="bg1"/>
              </a:solidFill>
              <a:latin typeface="Script MT Bold" pitchFamily="66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It was getting darker and darker.</a:t>
            </a:r>
            <a:r>
              <a:rPr lang="en-US" sz="1800" b="1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b="1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en-US" sz="1800" b="1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071563" y="214313"/>
            <a:ext cx="69294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Script MT Bold" pitchFamily="66" charset="0"/>
              </a:rPr>
              <a:t>They didn't know where to go. A lot of bright stars  appeared in the sky. Suddenly Mary saw a cave.</a:t>
            </a:r>
            <a:r>
              <a:rPr lang="ru-RU" sz="3600" b="1">
                <a:latin typeface="Script MT Bold" pitchFamily="66" charset="0"/>
              </a:rPr>
              <a:t> </a:t>
            </a:r>
            <a:r>
              <a:rPr lang="en-US" sz="3600" b="1">
                <a:latin typeface="Script MT Bold" pitchFamily="66" charset="0"/>
              </a:rPr>
              <a:t>“Let's have a sleep in this place,” she said to her</a:t>
            </a:r>
            <a:r>
              <a:rPr lang="ru-RU" sz="3600" b="1">
                <a:latin typeface="Script MT Bold" pitchFamily="66" charset="0"/>
              </a:rPr>
              <a:t> </a:t>
            </a:r>
            <a:r>
              <a:rPr lang="en-US" sz="3600" b="1">
                <a:latin typeface="Script MT Bold" pitchFamily="66" charset="0"/>
              </a:rPr>
              <a:t>husband. </a:t>
            </a:r>
            <a:endParaRPr lang="ru-RU" sz="3600" b="1">
              <a:latin typeface="Script MT Bold" pitchFamily="66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  <a:latin typeface="Monotype Corsiva" pitchFamily="66" charset="0"/>
              </a:rPr>
              <a:t>. </a:t>
            </a:r>
            <a:endParaRPr lang="ru-RU" sz="18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485" name="Picture 5" descr="i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068638"/>
            <a:ext cx="4735512" cy="333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571625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2268538" y="31416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150" y="4797425"/>
            <a:ext cx="5435600" cy="164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400">
                <a:latin typeface="Script MT Bold" pitchFamily="66" charset="0"/>
              </a:rPr>
              <a:t>At last they found a place where Mary gave a birth</a:t>
            </a:r>
            <a:endParaRPr lang="ru-RU" sz="3400">
              <a:latin typeface="Script MT Bold" pitchFamily="66" charset="0"/>
            </a:endParaRPr>
          </a:p>
          <a:p>
            <a:pPr algn="ctr"/>
            <a:r>
              <a:rPr lang="en-US" sz="3400">
                <a:latin typeface="Script MT Bold" pitchFamily="66" charset="0"/>
              </a:rPr>
              <a:t> to her child.</a:t>
            </a:r>
            <a:r>
              <a:rPr lang="ru-RU" sz="3400">
                <a:latin typeface="Script MT Bold" pitchFamily="66" charset="0"/>
              </a:rPr>
              <a:t> </a:t>
            </a:r>
            <a:r>
              <a:rPr lang="en-US" sz="3400">
                <a:latin typeface="Script MT Bold" pitchFamily="66" charset="0"/>
              </a:rPr>
              <a:t>He was a boy.</a:t>
            </a:r>
            <a:endParaRPr lang="ru-RU" sz="3400">
              <a:latin typeface="Script MT Bold" pitchFamily="66" charset="0"/>
            </a:endParaRPr>
          </a:p>
        </p:txBody>
      </p:sp>
      <p:pic>
        <p:nvPicPr>
          <p:cNvPr id="21510" name="Picture 6" descr="4108799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0350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4714875" y="285750"/>
            <a:ext cx="41433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cript MT Bold" pitchFamily="66" charset="0"/>
              </a:rPr>
              <a:t>Many bright stars appeared </a:t>
            </a:r>
          </a:p>
          <a:p>
            <a:pPr algn="ctr"/>
            <a:r>
              <a:rPr lang="en-US" sz="3600">
                <a:latin typeface="Script MT Bold" pitchFamily="66" charset="0"/>
              </a:rPr>
              <a:t>in the sky when Christ was born. </a:t>
            </a:r>
            <a:endParaRPr lang="ru-RU" sz="3600">
              <a:latin typeface="Script MT Bold" pitchFamily="66" charset="0"/>
            </a:endParaRPr>
          </a:p>
          <a:p>
            <a:pPr algn="ctr"/>
            <a:r>
              <a:rPr lang="en-US" sz="3600">
                <a:latin typeface="Script MT Bold" pitchFamily="66" charset="0"/>
              </a:rPr>
              <a:t>But among them was</a:t>
            </a:r>
          </a:p>
          <a:p>
            <a:pPr algn="ctr"/>
            <a:r>
              <a:rPr lang="en-US" sz="3600">
                <a:latin typeface="Script MT Bold" pitchFamily="66" charset="0"/>
              </a:rPr>
              <a:t> the biggest and the </a:t>
            </a:r>
          </a:p>
          <a:p>
            <a:pPr algn="ctr"/>
            <a:r>
              <a:rPr lang="en-US" sz="3600">
                <a:latin typeface="Script MT Bold" pitchFamily="66" charset="0"/>
              </a:rPr>
              <a:t>brightest star that showed</a:t>
            </a:r>
          </a:p>
          <a:p>
            <a:pPr algn="ctr"/>
            <a:r>
              <a:rPr lang="en-US" sz="3600">
                <a:latin typeface="Script MT Bold" pitchFamily="66" charset="0"/>
              </a:rPr>
              <a:t>the way to his place of birth.</a:t>
            </a:r>
          </a:p>
        </p:txBody>
      </p:sp>
      <p:pic>
        <p:nvPicPr>
          <p:cNvPr id="23556" name="Picture 4" descr="1cf53d52cdd15282abceff69025b8fa4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175125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714375" y="571500"/>
            <a:ext cx="73580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Script MT Bold" pitchFamily="66" charset="0"/>
              </a:rPr>
              <a:t>A lot of people came to see</a:t>
            </a:r>
            <a:r>
              <a:rPr lang="ru-RU" sz="4400" b="1">
                <a:latin typeface="Script MT Bold" pitchFamily="66" charset="0"/>
              </a:rPr>
              <a:t> </a:t>
            </a:r>
            <a:r>
              <a:rPr lang="en-US" sz="4400" b="1">
                <a:latin typeface="Script MT Bold" pitchFamily="66" charset="0"/>
              </a:rPr>
              <a:t>him. </a:t>
            </a:r>
            <a:endParaRPr lang="ru-RU" sz="4400" b="1">
              <a:latin typeface="Script MT Bold" pitchFamily="66" charset="0"/>
            </a:endParaRPr>
          </a:p>
          <a:p>
            <a:pPr algn="ctr"/>
            <a:r>
              <a:rPr lang="en-US" sz="4400" b="1">
                <a:latin typeface="Script MT Bold" pitchFamily="66" charset="0"/>
              </a:rPr>
              <a:t>They brought many presents for him.</a:t>
            </a:r>
            <a:endParaRPr lang="ru-RU" sz="4400">
              <a:latin typeface="Script MT Bold" pitchFamily="66" charset="0"/>
            </a:endParaRPr>
          </a:p>
        </p:txBody>
      </p:sp>
      <p:pic>
        <p:nvPicPr>
          <p:cNvPr id="22532" name="Picture 4" descr="x_be77a8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708275"/>
            <a:ext cx="5040312" cy="377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572000" y="1700213"/>
            <a:ext cx="4213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Script MT Bold" pitchFamily="66" charset="0"/>
              </a:rPr>
              <a:t>People decorate the evergreen tree with colorful balls, tinsel, lights and toys.</a:t>
            </a:r>
            <a:endParaRPr lang="ru-RU" sz="4000" b="1">
              <a:latin typeface="Script MT Bold" pitchFamily="66" charset="0"/>
            </a:endParaRPr>
          </a:p>
        </p:txBody>
      </p:sp>
      <p:pic>
        <p:nvPicPr>
          <p:cNvPr id="25608" name="Picture 8" descr="82537383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36195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289</Words>
  <Application>Microsoft Office PowerPoint</Application>
  <PresentationFormat>Экран (4:3)</PresentationFormat>
  <Paragraphs>40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Jingle Bells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</cp:lastModifiedBy>
  <cp:revision>34</cp:revision>
  <dcterms:created xsi:type="dcterms:W3CDTF">2012-12-24T00:35:40Z</dcterms:created>
  <dcterms:modified xsi:type="dcterms:W3CDTF">2013-01-27T16:22:18Z</dcterms:modified>
</cp:coreProperties>
</file>