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0312F-E3DF-4BC1-93F3-F6DB32946F01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EC7EE9-05A8-4298-A163-D10A1817EFC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0312F-E3DF-4BC1-93F3-F6DB32946F01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EC7EE9-05A8-4298-A163-D10A1817E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0312F-E3DF-4BC1-93F3-F6DB32946F01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EC7EE9-05A8-4298-A163-D10A1817E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0312F-E3DF-4BC1-93F3-F6DB32946F01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EC7EE9-05A8-4298-A163-D10A1817E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0312F-E3DF-4BC1-93F3-F6DB32946F01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EC7EE9-05A8-4298-A163-D10A1817EFC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0312F-E3DF-4BC1-93F3-F6DB32946F01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EC7EE9-05A8-4298-A163-D10A1817E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0312F-E3DF-4BC1-93F3-F6DB32946F01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EC7EE9-05A8-4298-A163-D10A1817E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0312F-E3DF-4BC1-93F3-F6DB32946F01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EC7EE9-05A8-4298-A163-D10A1817E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0312F-E3DF-4BC1-93F3-F6DB32946F01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EC7EE9-05A8-4298-A163-D10A1817EFC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0312F-E3DF-4BC1-93F3-F6DB32946F01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EC7EE9-05A8-4298-A163-D10A1817E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0312F-E3DF-4BC1-93F3-F6DB32946F01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EC7EE9-05A8-4298-A163-D10A1817EFC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DC0312F-E3DF-4BC1-93F3-F6DB32946F01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FEC7EE9-05A8-4298-A163-D10A1817EFC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836712"/>
            <a:ext cx="7406640" cy="9953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Урок </a:t>
            </a:r>
            <a:r>
              <a:rPr lang="ru-RU" dirty="0" smtClean="0"/>
              <a:t>по геометрии в 7 классе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7406640" cy="1752600"/>
          </a:xfrm>
        </p:spPr>
        <p:txBody>
          <a:bodyPr/>
          <a:lstStyle/>
          <a:p>
            <a:r>
              <a:rPr lang="ru-RU" dirty="0" smtClean="0"/>
              <a:t>Тема урока: Параллельные прямые. Признаки </a:t>
            </a:r>
            <a:r>
              <a:rPr lang="ru-RU" dirty="0" smtClean="0"/>
              <a:t>параллельности </a:t>
            </a:r>
            <a:r>
              <a:rPr lang="ru-RU" dirty="0" smtClean="0"/>
              <a:t>прямых.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Посмотрите и скажите, что общего, а в чем различие? 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3874" y="1916832"/>
            <a:ext cx="7965561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8144" y="1340768"/>
            <a:ext cx="3275856" cy="3744416"/>
          </a:xfrm>
        </p:spPr>
        <p:txBody>
          <a:bodyPr>
            <a:normAutofit fontScale="90000"/>
          </a:bodyPr>
          <a:lstStyle/>
          <a:p>
            <a:r>
              <a:rPr lang="ru-RU" sz="2800" i="1" dirty="0">
                <a:solidFill>
                  <a:schemeClr val="tx1"/>
                </a:solidFill>
              </a:rPr>
              <a:t>1) Назовите </a:t>
            </a:r>
            <a:r>
              <a:rPr lang="ru-RU" sz="2800" i="1" dirty="0" smtClean="0">
                <a:solidFill>
                  <a:schemeClr val="tx1"/>
                </a:solidFill>
              </a:rPr>
              <a:t>//-ые прямые.</a:t>
            </a:r>
            <a:br>
              <a:rPr lang="ru-RU" sz="2800" i="1" dirty="0" smtClean="0">
                <a:solidFill>
                  <a:schemeClr val="tx1"/>
                </a:solidFill>
              </a:rPr>
            </a:br>
            <a:r>
              <a:rPr lang="ru-RU" sz="2800" i="1" dirty="0">
                <a:solidFill>
                  <a:schemeClr val="tx1"/>
                </a:solidFill>
              </a:rPr>
              <a:t>2) Что вы </a:t>
            </a:r>
            <a:r>
              <a:rPr lang="ru-RU" sz="2800" i="1" dirty="0" smtClean="0">
                <a:solidFill>
                  <a:schemeClr val="tx1"/>
                </a:solidFill>
              </a:rPr>
              <a:t>скажите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i="1" dirty="0">
                <a:solidFill>
                  <a:schemeClr val="tx1"/>
                </a:solidFill>
              </a:rPr>
              <a:t>о прямых СС1 </a:t>
            </a:r>
            <a:r>
              <a:rPr lang="ru-RU" sz="2800" i="1" dirty="0" smtClean="0">
                <a:solidFill>
                  <a:schemeClr val="tx1"/>
                </a:solidFill>
              </a:rPr>
              <a:t>и </a:t>
            </a:r>
            <a:r>
              <a:rPr lang="en-US" sz="2800" i="1" dirty="0" smtClean="0">
                <a:solidFill>
                  <a:schemeClr val="tx1"/>
                </a:solidFill>
              </a:rPr>
              <a:t>AD</a:t>
            </a:r>
            <a:r>
              <a:rPr lang="ru-RU" sz="2800" i="1" dirty="0" smtClean="0">
                <a:solidFill>
                  <a:schemeClr val="tx1"/>
                </a:solidFill>
              </a:rPr>
              <a:t>?</a:t>
            </a:r>
            <a:br>
              <a:rPr lang="ru-RU" sz="2800" i="1" dirty="0" smtClean="0">
                <a:solidFill>
                  <a:schemeClr val="tx1"/>
                </a:solidFill>
              </a:rPr>
            </a:br>
            <a:r>
              <a:rPr lang="ru-RU" sz="2800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>
                <a:solidFill>
                  <a:schemeClr val="tx1"/>
                </a:solidFill>
              </a:rPr>
              <a:t>3) Почему мы не можем сказать, что они параллельны?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</a:rPr>
              <a:t>  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44824"/>
            <a:ext cx="454035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643192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/>
              <a:t>Решаем устно по готовому чертежу.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060848"/>
            <a:ext cx="7904093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72887"/>
            <a:ext cx="7327651" cy="4692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езымянный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772816"/>
            <a:ext cx="7810942" cy="25202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16832"/>
            <a:ext cx="427441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700808"/>
            <a:ext cx="4067944" cy="356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259" y="1844824"/>
            <a:ext cx="7595308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Заполните схему</a:t>
            </a:r>
            <a:endParaRPr lang="ru-RU" dirty="0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916832"/>
            <a:ext cx="750803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228</TotalTime>
  <Words>37</Words>
  <Application>Microsoft Office PowerPoint</Application>
  <PresentationFormat>Экран (4:3)</PresentationFormat>
  <Paragraphs>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     Урок по геометрии в 7 классе  </vt:lpstr>
      <vt:lpstr>Посмотрите и скажите, что общего, а в чем различие? </vt:lpstr>
      <vt:lpstr>1) Назовите //-ые прямые. 2) Что вы скажите о прямых СС1 и AD?  3) Почему мы не можем сказать, что они параллельны?   </vt:lpstr>
      <vt:lpstr>Решаем устно по готовому чертежу.  </vt:lpstr>
      <vt:lpstr>Слайд 5</vt:lpstr>
      <vt:lpstr>Слайд 6</vt:lpstr>
      <vt:lpstr>Слайд 7</vt:lpstr>
      <vt:lpstr>Слайд 8</vt:lpstr>
      <vt:lpstr>Заполните схему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матвей</dc:creator>
  <cp:lastModifiedBy>матвей</cp:lastModifiedBy>
  <cp:revision>13</cp:revision>
  <dcterms:created xsi:type="dcterms:W3CDTF">2014-01-16T12:19:23Z</dcterms:created>
  <dcterms:modified xsi:type="dcterms:W3CDTF">2014-01-16T16:08:07Z</dcterms:modified>
</cp:coreProperties>
</file>