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9" r:id="rId3"/>
    <p:sldId id="260" r:id="rId4"/>
    <p:sldId id="261" r:id="rId5"/>
    <p:sldId id="257" r:id="rId6"/>
    <p:sldId id="258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7B6239-11CE-43DB-B1C9-4BCB1EDA1863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4AA91-513A-43B3-99FB-13C8C41ECF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545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4AA91-513A-43B3-99FB-13C8C41ECF2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176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C582D-782E-486F-ABF3-B38FE3566DFF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40D999-D4E5-433F-B223-41F5FEEF7CC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C582D-782E-486F-ABF3-B38FE3566DFF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D999-D4E5-433F-B223-41F5FEEF7C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C582D-782E-486F-ABF3-B38FE3566DFF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D999-D4E5-433F-B223-41F5FEEF7C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C582D-782E-486F-ABF3-B38FE3566DFF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D999-D4E5-433F-B223-41F5FEEF7C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C582D-782E-486F-ABF3-B38FE3566DFF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D999-D4E5-433F-B223-41F5FEEF7CC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C582D-782E-486F-ABF3-B38FE3566DFF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D999-D4E5-433F-B223-41F5FEEF7CC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C582D-782E-486F-ABF3-B38FE3566DFF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D999-D4E5-433F-B223-41F5FEEF7CC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C582D-782E-486F-ABF3-B38FE3566DFF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D999-D4E5-433F-B223-41F5FEEF7C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C582D-782E-486F-ABF3-B38FE3566DFF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D999-D4E5-433F-B223-41F5FEEF7C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C582D-782E-486F-ABF3-B38FE3566DFF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D999-D4E5-433F-B223-41F5FEEF7C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C582D-782E-486F-ABF3-B38FE3566DFF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D999-D4E5-433F-B223-41F5FEEF7C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CAC582D-782E-486F-ABF3-B38FE3566DFF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340D999-D4E5-433F-B223-41F5FEEF7CC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3608" y="1628800"/>
            <a:ext cx="7127875" cy="3743945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Тема урока:</a:t>
            </a:r>
            <a:br>
              <a:rPr lang="ru-RU" sz="4400" dirty="0" smtClean="0"/>
            </a:br>
            <a:r>
              <a:rPr lang="ru-RU" sz="4400" dirty="0" smtClean="0">
                <a:solidFill>
                  <a:srgbClr val="C00000"/>
                </a:solidFill>
              </a:rPr>
              <a:t>Употребление союзной (сочинительной и подчинительной) и бессоюзной связи с сложных предложениях</a:t>
            </a:r>
            <a:endParaRPr lang="ru-RU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151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/>
              <a:t>Домашнее задание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  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Написать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сочинение-миниатюру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по темам: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«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Почему люди преображались, прочитав слова Тургенева  о русском языке?»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«Стоит ли былое вспоминать?»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«Как вы понимаете слова М. </a:t>
            </a:r>
            <a:r>
              <a:rPr lang="ru-RU" b="1" smtClean="0">
                <a:solidFill>
                  <a:schemeClr val="accent3">
                    <a:lumMod val="75000"/>
                  </a:schemeClr>
                </a:solidFill>
              </a:rPr>
              <a:t>Дудина</a:t>
            </a:r>
            <a:r>
              <a:rPr lang="ru-RU" b="1" smtClean="0">
                <a:solidFill>
                  <a:schemeClr val="accent3">
                    <a:lumMod val="75000"/>
                  </a:schemeClr>
                </a:solidFill>
              </a:rPr>
              <a:t>: «Павшие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умели побеждать, живые обязаны помнить».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«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Как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вы понимаете пословицу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: «Кто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для себя живёт, тот умер для других».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857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484784"/>
            <a:ext cx="438453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22 июня 1941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11960" y="2526719"/>
            <a:ext cx="4860626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5 декабря 1942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3933056"/>
            <a:ext cx="4980851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2 февраля 1943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23928" y="417438"/>
            <a:ext cx="4846198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27 января 1943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07904" y="5373216"/>
            <a:ext cx="4903907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23 августа 1943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018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Каким образом в человеке держится сила духа?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Вспоминается интервью, в котором ветеран рассказывает о своей военной профессии: он был фотографом и кинооператором, а еще солдатом-смертником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Всю предлежащую жизнь он видел через прицел снайперской винтовки – так что, по его словам, приходилось общаться только с мертвецами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Как в существе, в котором еле теплится жизнь, зарождаются думы о чести и достоинстве, смысле и ценности жизни, о подвиге?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Это признание точно и емко передает всю полноту человеческого ужаса и бесстрашия.</a:t>
            </a:r>
          </a:p>
          <a:p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114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текстом.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     </a:t>
            </a:r>
            <a:r>
              <a:rPr lang="ru-RU" sz="4000" dirty="0" smtClean="0">
                <a:solidFill>
                  <a:srgbClr val="FF0000"/>
                </a:solidFill>
              </a:rPr>
              <a:t>ПП – СПП- ?- СПП – ССП – ПП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- Какое предложение должно быть вместо вопроса?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- Объясните знаки препинания, постройте схему этого предложения. </a:t>
            </a:r>
            <a:r>
              <a:rPr lang="ru-RU" sz="3600" dirty="0" smtClean="0">
                <a:solidFill>
                  <a:srgbClr val="FF0000"/>
                </a:solidFill>
              </a:rPr>
              <a:t>(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По академической грамматике предложения с разными видами связи называют предложениями с контаминированными основами).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875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Цели: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Познакомиться с … </a:t>
            </a:r>
          </a:p>
          <a:p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Рассмотреть…</a:t>
            </a:r>
          </a:p>
          <a:p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Моделировать … и объяснять…</a:t>
            </a:r>
          </a:p>
        </p:txBody>
      </p:sp>
    </p:spTree>
    <p:extLst>
      <p:ext uri="{BB962C8B-B14F-4D97-AF65-F5344CB8AC3E}">
        <p14:creationId xmlns:p14="http://schemas.microsoft.com/office/powerpoint/2010/main" val="3988504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предложения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Примечательно, как восприняли жуткую весть очевидцы: дневниковые сообщения коротки, в них с леденящей чёткостью осязается пульс войны, прочитывается растерянность.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001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анализа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ru-RU" b="1" dirty="0" smtClean="0"/>
              <a:t>Найдите основы, разделите на части.</a:t>
            </a:r>
          </a:p>
          <a:p>
            <a:pPr marL="457200" indent="-457200">
              <a:buAutoNum type="arabicPeriod"/>
            </a:pPr>
            <a:r>
              <a:rPr lang="ru-RU" b="1" dirty="0" smtClean="0"/>
              <a:t>Определите вид связи, союзная или бессоюзная.</a:t>
            </a:r>
          </a:p>
          <a:p>
            <a:pPr marL="457200" indent="-457200">
              <a:buAutoNum type="arabicPeriod"/>
            </a:pPr>
            <a:r>
              <a:rPr lang="ru-RU" b="1" dirty="0" smtClean="0"/>
              <a:t>Вид союзной связи: сочинительная или подчинительная.</a:t>
            </a:r>
          </a:p>
          <a:p>
            <a:pPr marL="457200" indent="-457200">
              <a:buAutoNum type="arabicPeriod"/>
            </a:pPr>
            <a:r>
              <a:rPr lang="ru-RU" b="1" dirty="0" smtClean="0"/>
              <a:t>В бессоюзном сложном предложении – смысловые отношения  и, следовательно, знаки препинания.</a:t>
            </a:r>
          </a:p>
          <a:p>
            <a:pPr marL="457200" indent="-457200">
              <a:buAutoNum type="arabicPeriod"/>
            </a:pPr>
            <a:r>
              <a:rPr lang="ru-RU" b="1" dirty="0" smtClean="0"/>
              <a:t>Нарисовать схемы.</a:t>
            </a:r>
          </a:p>
          <a:p>
            <a:pPr marL="457200" indent="-457200">
              <a:buAutoNum type="arabicPeriod"/>
            </a:pPr>
            <a:r>
              <a:rPr lang="ru-RU" b="1" dirty="0" smtClean="0"/>
              <a:t>Охарактеризуйте вид связи.</a:t>
            </a:r>
          </a:p>
          <a:p>
            <a:pPr marL="457200" indent="-457200">
              <a:buAutoNum type="arabicPeriod"/>
            </a:pPr>
            <a:r>
              <a:rPr lang="ru-RU" b="1" dirty="0" smtClean="0"/>
              <a:t>По схемам проверьте знаки препинания.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3645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/>
              <a:t>Задания по вариантам.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600" dirty="0" smtClean="0"/>
              <a:t>  </a:t>
            </a:r>
            <a:r>
              <a:rPr lang="en-US" sz="3600" b="1" dirty="0" smtClean="0"/>
              <a:t>I</a:t>
            </a:r>
            <a:r>
              <a:rPr lang="en-US" sz="3600" dirty="0" smtClean="0"/>
              <a:t> </a:t>
            </a:r>
            <a:r>
              <a:rPr lang="ru-RU" sz="3600" b="1" dirty="0" smtClean="0"/>
              <a:t>вариант</a:t>
            </a:r>
          </a:p>
          <a:p>
            <a:pPr>
              <a:buFontTx/>
              <a:buChar char="-"/>
            </a:pPr>
            <a:r>
              <a:rPr lang="ru-RU" sz="3600" b="1" dirty="0" smtClean="0"/>
              <a:t>Найдите сложное предложение с подчинительной и бессоюзной связью.</a:t>
            </a:r>
          </a:p>
          <a:p>
            <a:pPr marL="0" indent="0">
              <a:buNone/>
            </a:pPr>
            <a:r>
              <a:rPr lang="ru-RU" sz="3600" b="1" dirty="0" smtClean="0"/>
              <a:t>  </a:t>
            </a:r>
            <a:r>
              <a:rPr lang="en-US" sz="3600" b="1" dirty="0" smtClean="0"/>
              <a:t>II </a:t>
            </a:r>
            <a:r>
              <a:rPr lang="ru-RU" sz="3600" b="1" dirty="0" smtClean="0"/>
              <a:t>вариант</a:t>
            </a:r>
          </a:p>
          <a:p>
            <a:pPr>
              <a:buFontTx/>
              <a:buChar char="-"/>
            </a:pPr>
            <a:r>
              <a:rPr lang="ru-RU" sz="3600" b="1" dirty="0" smtClean="0"/>
              <a:t>Найдите предложение с </a:t>
            </a:r>
          </a:p>
          <a:p>
            <a:pPr marL="0" indent="0"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подчинительной и сочинительной</a:t>
            </a:r>
          </a:p>
          <a:p>
            <a:pPr marL="0" indent="0">
              <a:buNone/>
            </a:pPr>
            <a:r>
              <a:rPr lang="ru-RU" sz="3600" b="1" dirty="0" smtClean="0"/>
              <a:t>   связью.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205115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</a:rPr>
              <a:t>Сегодня мы вспомнили …</a:t>
            </a:r>
          </a:p>
          <a:p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</a:rPr>
              <a:t>Мы научились …</a:t>
            </a:r>
          </a:p>
          <a:p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</a:rPr>
              <a:t>Мне понравилось…</a:t>
            </a:r>
            <a:endParaRPr lang="ru-RU" sz="4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4055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88</TotalTime>
  <Words>344</Words>
  <Application>Microsoft Office PowerPoint</Application>
  <PresentationFormat>Экран (4:3)</PresentationFormat>
  <Paragraphs>48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Исполнительная</vt:lpstr>
      <vt:lpstr>   Тема урока: Употребление союзной (сочинительной и подчинительной) и бессоюзной связи с сложных предложениях</vt:lpstr>
      <vt:lpstr>Презентация PowerPoint</vt:lpstr>
      <vt:lpstr>Текст</vt:lpstr>
      <vt:lpstr>Работа с текстом.</vt:lpstr>
      <vt:lpstr>Цели:</vt:lpstr>
      <vt:lpstr>Анализ предложения</vt:lpstr>
      <vt:lpstr>Алгоритм анализа</vt:lpstr>
      <vt:lpstr>Задания по вариантам.</vt:lpstr>
      <vt:lpstr>Рефлексия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Употребление союзной (сочинительной и подчинительной) и бессоюзной связи с сложных предложениях</dc:title>
  <dc:creator>Teacher</dc:creator>
  <cp:lastModifiedBy>Teacher</cp:lastModifiedBy>
  <cp:revision>17</cp:revision>
  <dcterms:created xsi:type="dcterms:W3CDTF">2014-01-17T09:54:28Z</dcterms:created>
  <dcterms:modified xsi:type="dcterms:W3CDTF">2014-01-23T12:14:48Z</dcterms:modified>
</cp:coreProperties>
</file>