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0" r:id="rId3"/>
    <p:sldId id="258" r:id="rId4"/>
    <p:sldId id="259" r:id="rId5"/>
    <p:sldId id="262" r:id="rId6"/>
    <p:sldId id="261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3011E-4CE1-46A9-93EB-363BB505E435}" type="doc">
      <dgm:prSet loTypeId="urn:microsoft.com/office/officeart/2005/8/layout/cycle6" loCatId="relationship" qsTypeId="urn:microsoft.com/office/officeart/2005/8/quickstyle/3d2" qsCatId="3D" csTypeId="urn:microsoft.com/office/officeart/2005/8/colors/accent1_2" csCatId="accent1" phldr="1"/>
      <dgm:spPr/>
    </dgm:pt>
    <dgm:pt modelId="{9D80F7B0-9EC1-4998-8552-F6E20A13B3BC}">
      <dgm:prSet phldrT="[Текст]"/>
      <dgm:spPr/>
      <dgm:t>
        <a:bodyPr/>
        <a:lstStyle/>
        <a:p>
          <a:r>
            <a:rPr lang="ru-RU" dirty="0" smtClean="0"/>
            <a:t>Внутренние воды</a:t>
          </a:r>
          <a:endParaRPr lang="ru-RU" dirty="0"/>
        </a:p>
      </dgm:t>
    </dgm:pt>
    <dgm:pt modelId="{6AB66E31-9F42-4489-A4C7-00AA3006BD39}" type="parTrans" cxnId="{E1DEB690-7FE5-49FB-BF46-4C16EDD0CD52}">
      <dgm:prSet/>
      <dgm:spPr/>
      <dgm:t>
        <a:bodyPr/>
        <a:lstStyle/>
        <a:p>
          <a:endParaRPr lang="ru-RU"/>
        </a:p>
      </dgm:t>
    </dgm:pt>
    <dgm:pt modelId="{1751F42E-80EB-47CF-9DD1-376C1F0AE448}" type="sibTrans" cxnId="{E1DEB690-7FE5-49FB-BF46-4C16EDD0CD52}">
      <dgm:prSet/>
      <dgm:spPr/>
      <dgm:t>
        <a:bodyPr/>
        <a:lstStyle/>
        <a:p>
          <a:endParaRPr lang="ru-RU"/>
        </a:p>
      </dgm:t>
    </dgm:pt>
    <dgm:pt modelId="{F4DCCB51-1D58-447B-B2EB-4B27A6C04E21}">
      <dgm:prSet phldrT="[Текст]"/>
      <dgm:spPr/>
      <dgm:t>
        <a:bodyPr/>
        <a:lstStyle/>
        <a:p>
          <a:r>
            <a:rPr lang="ru-RU" dirty="0" smtClean="0"/>
            <a:t>Рельеф</a:t>
          </a:r>
        </a:p>
      </dgm:t>
    </dgm:pt>
    <dgm:pt modelId="{D9A98886-0EBF-4C01-9803-76AEF1E400C3}" type="parTrans" cxnId="{B9DC1C82-A859-4925-BE2E-71D3FBCEE696}">
      <dgm:prSet/>
      <dgm:spPr/>
      <dgm:t>
        <a:bodyPr/>
        <a:lstStyle/>
        <a:p>
          <a:endParaRPr lang="ru-RU"/>
        </a:p>
      </dgm:t>
    </dgm:pt>
    <dgm:pt modelId="{31E1F289-1F15-409B-9DEA-109BB7ED4677}" type="sibTrans" cxnId="{B9DC1C82-A859-4925-BE2E-71D3FBCEE696}">
      <dgm:prSet/>
      <dgm:spPr/>
      <dgm:t>
        <a:bodyPr/>
        <a:lstStyle/>
        <a:p>
          <a:endParaRPr lang="ru-RU"/>
        </a:p>
      </dgm:t>
    </dgm:pt>
    <dgm:pt modelId="{8113E45B-5352-41F0-AB88-BD0C6728CA08}">
      <dgm:prSet phldrT="[Текст]"/>
      <dgm:spPr/>
      <dgm:t>
        <a:bodyPr/>
        <a:lstStyle/>
        <a:p>
          <a:r>
            <a:rPr lang="ru-RU" dirty="0" smtClean="0"/>
            <a:t>климат</a:t>
          </a:r>
          <a:endParaRPr lang="ru-RU" dirty="0"/>
        </a:p>
      </dgm:t>
    </dgm:pt>
    <dgm:pt modelId="{919CB1B1-3BA2-477C-8BEA-D33986A82B96}" type="parTrans" cxnId="{D8E4C60A-CD29-46F4-A260-68C174FCDAF8}">
      <dgm:prSet/>
      <dgm:spPr/>
      <dgm:t>
        <a:bodyPr/>
        <a:lstStyle/>
        <a:p>
          <a:endParaRPr lang="ru-RU"/>
        </a:p>
      </dgm:t>
    </dgm:pt>
    <dgm:pt modelId="{53EC1735-C4FF-4DFC-9BF5-B1F2DD8D6B01}" type="sibTrans" cxnId="{D8E4C60A-CD29-46F4-A260-68C174FCDAF8}">
      <dgm:prSet/>
      <dgm:spPr/>
      <dgm:t>
        <a:bodyPr/>
        <a:lstStyle/>
        <a:p>
          <a:endParaRPr lang="ru-RU"/>
        </a:p>
      </dgm:t>
    </dgm:pt>
    <dgm:pt modelId="{D884B669-A4B1-456B-9BF8-43B6A26F27C2}">
      <dgm:prSet phldrT="[Текст]"/>
      <dgm:spPr/>
      <dgm:t>
        <a:bodyPr/>
        <a:lstStyle/>
        <a:p>
          <a:r>
            <a:rPr lang="ru-RU" dirty="0" smtClean="0"/>
            <a:t>Горные породы</a:t>
          </a:r>
          <a:endParaRPr lang="ru-RU" dirty="0"/>
        </a:p>
      </dgm:t>
    </dgm:pt>
    <dgm:pt modelId="{BD5B3663-D76B-4E0A-A305-7DBBB3EE80D8}" type="parTrans" cxnId="{00D70831-BFFE-4351-9320-C058E1915728}">
      <dgm:prSet/>
      <dgm:spPr/>
      <dgm:t>
        <a:bodyPr/>
        <a:lstStyle/>
        <a:p>
          <a:endParaRPr lang="ru-RU"/>
        </a:p>
      </dgm:t>
    </dgm:pt>
    <dgm:pt modelId="{6B047C59-3AAC-46EF-AC29-0C3AA5CD07A9}" type="sibTrans" cxnId="{00D70831-BFFE-4351-9320-C058E1915728}">
      <dgm:prSet/>
      <dgm:spPr/>
      <dgm:t>
        <a:bodyPr/>
        <a:lstStyle/>
        <a:p>
          <a:endParaRPr lang="ru-RU"/>
        </a:p>
      </dgm:t>
    </dgm:pt>
    <dgm:pt modelId="{BC17A932-37B7-4652-A182-0CC06A04C278}">
      <dgm:prSet/>
      <dgm:spPr/>
      <dgm:t>
        <a:bodyPr/>
        <a:lstStyle/>
        <a:p>
          <a:r>
            <a:rPr lang="ru-RU" dirty="0" smtClean="0"/>
            <a:t>Растительность и животные</a:t>
          </a:r>
          <a:endParaRPr lang="ru-RU" dirty="0"/>
        </a:p>
      </dgm:t>
    </dgm:pt>
    <dgm:pt modelId="{CC4F048B-6C38-411E-8AB1-3BD8B9278CF8}" type="parTrans" cxnId="{18C94442-291E-4275-A9D5-E7D83A115547}">
      <dgm:prSet/>
      <dgm:spPr/>
      <dgm:t>
        <a:bodyPr/>
        <a:lstStyle/>
        <a:p>
          <a:endParaRPr lang="ru-RU"/>
        </a:p>
      </dgm:t>
    </dgm:pt>
    <dgm:pt modelId="{C4ABD507-7BF3-4929-86AF-35ED96961384}" type="sibTrans" cxnId="{18C94442-291E-4275-A9D5-E7D83A115547}">
      <dgm:prSet/>
      <dgm:spPr/>
      <dgm:t>
        <a:bodyPr/>
        <a:lstStyle/>
        <a:p>
          <a:endParaRPr lang="ru-RU"/>
        </a:p>
      </dgm:t>
    </dgm:pt>
    <dgm:pt modelId="{9B949931-DFC6-48C0-84CD-32BE22FE3186}">
      <dgm:prSet phldrT="[Текст]"/>
      <dgm:spPr/>
      <dgm:t>
        <a:bodyPr/>
        <a:lstStyle/>
        <a:p>
          <a:r>
            <a:rPr lang="ru-RU" dirty="0" smtClean="0"/>
            <a:t>Деятельность человека</a:t>
          </a:r>
          <a:endParaRPr lang="ru-RU" dirty="0"/>
        </a:p>
      </dgm:t>
    </dgm:pt>
    <dgm:pt modelId="{C6020A81-924C-4687-B113-D3DC5FB0D31D}" type="parTrans" cxnId="{8ABBE47B-0E27-4EF8-A25D-DEE158E4CB02}">
      <dgm:prSet/>
      <dgm:spPr/>
      <dgm:t>
        <a:bodyPr/>
        <a:lstStyle/>
        <a:p>
          <a:endParaRPr lang="ru-RU"/>
        </a:p>
      </dgm:t>
    </dgm:pt>
    <dgm:pt modelId="{5DBDD178-0B7E-465A-8CDF-8797CBC4E874}" type="sibTrans" cxnId="{8ABBE47B-0E27-4EF8-A25D-DEE158E4CB02}">
      <dgm:prSet/>
      <dgm:spPr/>
      <dgm:t>
        <a:bodyPr/>
        <a:lstStyle/>
        <a:p>
          <a:endParaRPr lang="ru-RU"/>
        </a:p>
      </dgm:t>
    </dgm:pt>
    <dgm:pt modelId="{4CC1E4CC-85DB-4A3C-BA52-1562A38D10AB}" type="pres">
      <dgm:prSet presAssocID="{9DA3011E-4CE1-46A9-93EB-363BB505E435}" presName="cycle" presStyleCnt="0">
        <dgm:presLayoutVars>
          <dgm:dir/>
          <dgm:resizeHandles val="exact"/>
        </dgm:presLayoutVars>
      </dgm:prSet>
      <dgm:spPr/>
    </dgm:pt>
    <dgm:pt modelId="{427740CC-6138-4A22-8488-0C3810414C22}" type="pres">
      <dgm:prSet presAssocID="{9D80F7B0-9EC1-4998-8552-F6E20A13B3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154EE-5E81-4ADD-BA2B-B3166E90EB38}" type="pres">
      <dgm:prSet presAssocID="{9D80F7B0-9EC1-4998-8552-F6E20A13B3BC}" presName="spNode" presStyleCnt="0"/>
      <dgm:spPr/>
    </dgm:pt>
    <dgm:pt modelId="{814612A7-AAAC-4A63-9AE1-E08A54F8E3F8}" type="pres">
      <dgm:prSet presAssocID="{1751F42E-80EB-47CF-9DD1-376C1F0AE448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182CAD5-32C3-484B-B2F3-EA96FA91C88B}" type="pres">
      <dgm:prSet presAssocID="{D884B669-A4B1-456B-9BF8-43B6A26F27C2}" presName="node" presStyleLbl="node1" presStyleIdx="1" presStyleCnt="6" custRadScaleRad="103931" custRadScaleInc="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9B1CC-2F71-4745-93FD-E63050245CA4}" type="pres">
      <dgm:prSet presAssocID="{D884B669-A4B1-456B-9BF8-43B6A26F27C2}" presName="spNode" presStyleCnt="0"/>
      <dgm:spPr/>
    </dgm:pt>
    <dgm:pt modelId="{03141B6F-86D1-478E-96BC-A400A79B3C6E}" type="pres">
      <dgm:prSet presAssocID="{6B047C59-3AAC-46EF-AC29-0C3AA5CD07A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A0DB751-8EC6-492C-8DE8-B0EC90D1D422}" type="pres">
      <dgm:prSet presAssocID="{BC17A932-37B7-4652-A182-0CC06A04C27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E6512-F90C-4ED4-B9AF-4DC051BF18A1}" type="pres">
      <dgm:prSet presAssocID="{BC17A932-37B7-4652-A182-0CC06A04C278}" presName="spNode" presStyleCnt="0"/>
      <dgm:spPr/>
    </dgm:pt>
    <dgm:pt modelId="{DB1D152C-C2B2-43D7-B71B-47B698C6F570}" type="pres">
      <dgm:prSet presAssocID="{C4ABD507-7BF3-4929-86AF-35ED9696138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02550FC-92C3-4904-A09F-7BF5E0593DED}" type="pres">
      <dgm:prSet presAssocID="{F4DCCB51-1D58-447B-B2EB-4B27A6C04E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3272D-A89D-4245-8E16-18C8BDA9EFAD}" type="pres">
      <dgm:prSet presAssocID="{F4DCCB51-1D58-447B-B2EB-4B27A6C04E21}" presName="spNode" presStyleCnt="0"/>
      <dgm:spPr/>
    </dgm:pt>
    <dgm:pt modelId="{53A6EF34-8119-4959-9837-AE5EA593E2A6}" type="pres">
      <dgm:prSet presAssocID="{31E1F289-1F15-409B-9DEA-109BB7ED467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FB011CB-E155-4234-9007-660B18E29148}" type="pres">
      <dgm:prSet presAssocID="{9B949931-DFC6-48C0-84CD-32BE22FE318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AF74F-08EA-4B8E-84DA-03EF010A02A5}" type="pres">
      <dgm:prSet presAssocID="{9B949931-DFC6-48C0-84CD-32BE22FE3186}" presName="spNode" presStyleCnt="0"/>
      <dgm:spPr/>
    </dgm:pt>
    <dgm:pt modelId="{C9C3A1AC-D240-4C69-B016-F93C5EB9EE16}" type="pres">
      <dgm:prSet presAssocID="{5DBDD178-0B7E-465A-8CDF-8797CBC4E874}" presName="sibTrans" presStyleLbl="sibTrans1D1" presStyleIdx="4" presStyleCnt="6"/>
      <dgm:spPr/>
      <dgm:t>
        <a:bodyPr/>
        <a:lstStyle/>
        <a:p>
          <a:endParaRPr lang="ru-RU"/>
        </a:p>
      </dgm:t>
    </dgm:pt>
    <dgm:pt modelId="{DCF22B1E-D58C-4AD9-B682-977A86DA5060}" type="pres">
      <dgm:prSet presAssocID="{8113E45B-5352-41F0-AB88-BD0C6728CA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29D0E-9979-4F4F-9977-A0B8F29B967F}" type="pres">
      <dgm:prSet presAssocID="{8113E45B-5352-41F0-AB88-BD0C6728CA08}" presName="spNode" presStyleCnt="0"/>
      <dgm:spPr/>
    </dgm:pt>
    <dgm:pt modelId="{519BE0B2-C95B-4EB7-897E-CFC1D497D872}" type="pres">
      <dgm:prSet presAssocID="{53EC1735-C4FF-4DFC-9BF5-B1F2DD8D6B01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05AAFFAD-4AD0-4536-91B6-28CC803E7F9C}" type="presOf" srcId="{D884B669-A4B1-456B-9BF8-43B6A26F27C2}" destId="{2182CAD5-32C3-484B-B2F3-EA96FA91C88B}" srcOrd="0" destOrd="0" presId="urn:microsoft.com/office/officeart/2005/8/layout/cycle6"/>
    <dgm:cxn modelId="{E1DEB690-7FE5-49FB-BF46-4C16EDD0CD52}" srcId="{9DA3011E-4CE1-46A9-93EB-363BB505E435}" destId="{9D80F7B0-9EC1-4998-8552-F6E20A13B3BC}" srcOrd="0" destOrd="0" parTransId="{6AB66E31-9F42-4489-A4C7-00AA3006BD39}" sibTransId="{1751F42E-80EB-47CF-9DD1-376C1F0AE448}"/>
    <dgm:cxn modelId="{BF5473EF-C10D-40DC-B1FB-BAAAE2A9203D}" type="presOf" srcId="{6B047C59-3AAC-46EF-AC29-0C3AA5CD07A9}" destId="{03141B6F-86D1-478E-96BC-A400A79B3C6E}" srcOrd="0" destOrd="0" presId="urn:microsoft.com/office/officeart/2005/8/layout/cycle6"/>
    <dgm:cxn modelId="{DE6228CC-354B-4374-8FDC-F571CCE111FB}" type="presOf" srcId="{F4DCCB51-1D58-447B-B2EB-4B27A6C04E21}" destId="{E02550FC-92C3-4904-A09F-7BF5E0593DED}" srcOrd="0" destOrd="0" presId="urn:microsoft.com/office/officeart/2005/8/layout/cycle6"/>
    <dgm:cxn modelId="{527B5F09-5472-47B5-9B50-D3F343BA4711}" type="presOf" srcId="{BC17A932-37B7-4652-A182-0CC06A04C278}" destId="{DA0DB751-8EC6-492C-8DE8-B0EC90D1D422}" srcOrd="0" destOrd="0" presId="urn:microsoft.com/office/officeart/2005/8/layout/cycle6"/>
    <dgm:cxn modelId="{C429B19B-420C-41D5-9774-96C0C9FF333D}" type="presOf" srcId="{9D80F7B0-9EC1-4998-8552-F6E20A13B3BC}" destId="{427740CC-6138-4A22-8488-0C3810414C22}" srcOrd="0" destOrd="0" presId="urn:microsoft.com/office/officeart/2005/8/layout/cycle6"/>
    <dgm:cxn modelId="{5C90BAA4-E378-4FB2-A468-CEB57463708A}" type="presOf" srcId="{C4ABD507-7BF3-4929-86AF-35ED96961384}" destId="{DB1D152C-C2B2-43D7-B71B-47B698C6F570}" srcOrd="0" destOrd="0" presId="urn:microsoft.com/office/officeart/2005/8/layout/cycle6"/>
    <dgm:cxn modelId="{00D70831-BFFE-4351-9320-C058E1915728}" srcId="{9DA3011E-4CE1-46A9-93EB-363BB505E435}" destId="{D884B669-A4B1-456B-9BF8-43B6A26F27C2}" srcOrd="1" destOrd="0" parTransId="{BD5B3663-D76B-4E0A-A305-7DBBB3EE80D8}" sibTransId="{6B047C59-3AAC-46EF-AC29-0C3AA5CD07A9}"/>
    <dgm:cxn modelId="{8ABBE47B-0E27-4EF8-A25D-DEE158E4CB02}" srcId="{9DA3011E-4CE1-46A9-93EB-363BB505E435}" destId="{9B949931-DFC6-48C0-84CD-32BE22FE3186}" srcOrd="4" destOrd="0" parTransId="{C6020A81-924C-4687-B113-D3DC5FB0D31D}" sibTransId="{5DBDD178-0B7E-465A-8CDF-8797CBC4E874}"/>
    <dgm:cxn modelId="{0DA6438A-B350-49AD-B07A-F3942E70DC2C}" type="presOf" srcId="{53EC1735-C4FF-4DFC-9BF5-B1F2DD8D6B01}" destId="{519BE0B2-C95B-4EB7-897E-CFC1D497D872}" srcOrd="0" destOrd="0" presId="urn:microsoft.com/office/officeart/2005/8/layout/cycle6"/>
    <dgm:cxn modelId="{E3ACCAB3-E294-425F-BCBC-FA8537905596}" type="presOf" srcId="{9B949931-DFC6-48C0-84CD-32BE22FE3186}" destId="{3FB011CB-E155-4234-9007-660B18E29148}" srcOrd="0" destOrd="0" presId="urn:microsoft.com/office/officeart/2005/8/layout/cycle6"/>
    <dgm:cxn modelId="{B9DC1C82-A859-4925-BE2E-71D3FBCEE696}" srcId="{9DA3011E-4CE1-46A9-93EB-363BB505E435}" destId="{F4DCCB51-1D58-447B-B2EB-4B27A6C04E21}" srcOrd="3" destOrd="0" parTransId="{D9A98886-0EBF-4C01-9803-76AEF1E400C3}" sibTransId="{31E1F289-1F15-409B-9DEA-109BB7ED4677}"/>
    <dgm:cxn modelId="{18C94442-291E-4275-A9D5-E7D83A115547}" srcId="{9DA3011E-4CE1-46A9-93EB-363BB505E435}" destId="{BC17A932-37B7-4652-A182-0CC06A04C278}" srcOrd="2" destOrd="0" parTransId="{CC4F048B-6C38-411E-8AB1-3BD8B9278CF8}" sibTransId="{C4ABD507-7BF3-4929-86AF-35ED96961384}"/>
    <dgm:cxn modelId="{A1DC6B8A-4656-4EE8-9CC1-044F625D1B51}" type="presOf" srcId="{5DBDD178-0B7E-465A-8CDF-8797CBC4E874}" destId="{C9C3A1AC-D240-4C69-B016-F93C5EB9EE16}" srcOrd="0" destOrd="0" presId="urn:microsoft.com/office/officeart/2005/8/layout/cycle6"/>
    <dgm:cxn modelId="{2A57F3CF-B3AE-4105-9828-E123AD8C2A73}" type="presOf" srcId="{31E1F289-1F15-409B-9DEA-109BB7ED4677}" destId="{53A6EF34-8119-4959-9837-AE5EA593E2A6}" srcOrd="0" destOrd="0" presId="urn:microsoft.com/office/officeart/2005/8/layout/cycle6"/>
    <dgm:cxn modelId="{D8E4C60A-CD29-46F4-A260-68C174FCDAF8}" srcId="{9DA3011E-4CE1-46A9-93EB-363BB505E435}" destId="{8113E45B-5352-41F0-AB88-BD0C6728CA08}" srcOrd="5" destOrd="0" parTransId="{919CB1B1-3BA2-477C-8BEA-D33986A82B96}" sibTransId="{53EC1735-C4FF-4DFC-9BF5-B1F2DD8D6B01}"/>
    <dgm:cxn modelId="{1BC0343B-12E9-48C6-99BA-DC76B5E9A86C}" type="presOf" srcId="{8113E45B-5352-41F0-AB88-BD0C6728CA08}" destId="{DCF22B1E-D58C-4AD9-B682-977A86DA5060}" srcOrd="0" destOrd="0" presId="urn:microsoft.com/office/officeart/2005/8/layout/cycle6"/>
    <dgm:cxn modelId="{42C8D65A-CD59-4D95-B1E1-7E8A04BBB074}" type="presOf" srcId="{9DA3011E-4CE1-46A9-93EB-363BB505E435}" destId="{4CC1E4CC-85DB-4A3C-BA52-1562A38D10AB}" srcOrd="0" destOrd="0" presId="urn:microsoft.com/office/officeart/2005/8/layout/cycle6"/>
    <dgm:cxn modelId="{365FD109-34E4-4658-AFE5-1317001B04D0}" type="presOf" srcId="{1751F42E-80EB-47CF-9DD1-376C1F0AE448}" destId="{814612A7-AAAC-4A63-9AE1-E08A54F8E3F8}" srcOrd="0" destOrd="0" presId="urn:microsoft.com/office/officeart/2005/8/layout/cycle6"/>
    <dgm:cxn modelId="{2048B7E9-2A37-42E2-86B2-355AD3CEAE6D}" type="presParOf" srcId="{4CC1E4CC-85DB-4A3C-BA52-1562A38D10AB}" destId="{427740CC-6138-4A22-8488-0C3810414C22}" srcOrd="0" destOrd="0" presId="urn:microsoft.com/office/officeart/2005/8/layout/cycle6"/>
    <dgm:cxn modelId="{1D3E9684-3A98-48E6-83B9-E9270B63E032}" type="presParOf" srcId="{4CC1E4CC-85DB-4A3C-BA52-1562A38D10AB}" destId="{530154EE-5E81-4ADD-BA2B-B3166E90EB38}" srcOrd="1" destOrd="0" presId="urn:microsoft.com/office/officeart/2005/8/layout/cycle6"/>
    <dgm:cxn modelId="{8446FEDB-0467-4C55-B12C-C8B0B7C5B9E5}" type="presParOf" srcId="{4CC1E4CC-85DB-4A3C-BA52-1562A38D10AB}" destId="{814612A7-AAAC-4A63-9AE1-E08A54F8E3F8}" srcOrd="2" destOrd="0" presId="urn:microsoft.com/office/officeart/2005/8/layout/cycle6"/>
    <dgm:cxn modelId="{5B759D94-B529-4D9E-8B53-73B959EC1653}" type="presParOf" srcId="{4CC1E4CC-85DB-4A3C-BA52-1562A38D10AB}" destId="{2182CAD5-32C3-484B-B2F3-EA96FA91C88B}" srcOrd="3" destOrd="0" presId="urn:microsoft.com/office/officeart/2005/8/layout/cycle6"/>
    <dgm:cxn modelId="{3675EDE7-4D09-4E47-963A-85956C020634}" type="presParOf" srcId="{4CC1E4CC-85DB-4A3C-BA52-1562A38D10AB}" destId="{0AA9B1CC-2F71-4745-93FD-E63050245CA4}" srcOrd="4" destOrd="0" presId="urn:microsoft.com/office/officeart/2005/8/layout/cycle6"/>
    <dgm:cxn modelId="{222BD90E-3809-4CED-BE7F-C293306E2DA5}" type="presParOf" srcId="{4CC1E4CC-85DB-4A3C-BA52-1562A38D10AB}" destId="{03141B6F-86D1-478E-96BC-A400A79B3C6E}" srcOrd="5" destOrd="0" presId="urn:microsoft.com/office/officeart/2005/8/layout/cycle6"/>
    <dgm:cxn modelId="{81C4CE48-8F3A-46A7-9B7D-2B14BF3D2700}" type="presParOf" srcId="{4CC1E4CC-85DB-4A3C-BA52-1562A38D10AB}" destId="{DA0DB751-8EC6-492C-8DE8-B0EC90D1D422}" srcOrd="6" destOrd="0" presId="urn:microsoft.com/office/officeart/2005/8/layout/cycle6"/>
    <dgm:cxn modelId="{A8F73EC3-E423-4359-A896-2C1AC8812C76}" type="presParOf" srcId="{4CC1E4CC-85DB-4A3C-BA52-1562A38D10AB}" destId="{1B4E6512-F90C-4ED4-B9AF-4DC051BF18A1}" srcOrd="7" destOrd="0" presId="urn:microsoft.com/office/officeart/2005/8/layout/cycle6"/>
    <dgm:cxn modelId="{975EA653-3546-4411-9299-5D50B79A1F75}" type="presParOf" srcId="{4CC1E4CC-85DB-4A3C-BA52-1562A38D10AB}" destId="{DB1D152C-C2B2-43D7-B71B-47B698C6F570}" srcOrd="8" destOrd="0" presId="urn:microsoft.com/office/officeart/2005/8/layout/cycle6"/>
    <dgm:cxn modelId="{B07BB4E7-B9A9-4718-9D5C-3E8FCE6DAB7A}" type="presParOf" srcId="{4CC1E4CC-85DB-4A3C-BA52-1562A38D10AB}" destId="{E02550FC-92C3-4904-A09F-7BF5E0593DED}" srcOrd="9" destOrd="0" presId="urn:microsoft.com/office/officeart/2005/8/layout/cycle6"/>
    <dgm:cxn modelId="{1881D787-7BA6-4ADC-A029-5967B52F3689}" type="presParOf" srcId="{4CC1E4CC-85DB-4A3C-BA52-1562A38D10AB}" destId="{0EA3272D-A89D-4245-8E16-18C8BDA9EFAD}" srcOrd="10" destOrd="0" presId="urn:microsoft.com/office/officeart/2005/8/layout/cycle6"/>
    <dgm:cxn modelId="{85A452C9-FCDF-4334-B371-946BC5941A30}" type="presParOf" srcId="{4CC1E4CC-85DB-4A3C-BA52-1562A38D10AB}" destId="{53A6EF34-8119-4959-9837-AE5EA593E2A6}" srcOrd="11" destOrd="0" presId="urn:microsoft.com/office/officeart/2005/8/layout/cycle6"/>
    <dgm:cxn modelId="{E20BCAC0-E264-4649-BDF4-2720332C6568}" type="presParOf" srcId="{4CC1E4CC-85DB-4A3C-BA52-1562A38D10AB}" destId="{3FB011CB-E155-4234-9007-660B18E29148}" srcOrd="12" destOrd="0" presId="urn:microsoft.com/office/officeart/2005/8/layout/cycle6"/>
    <dgm:cxn modelId="{4B8A7CEC-A098-4F7C-8795-7F3305517B56}" type="presParOf" srcId="{4CC1E4CC-85DB-4A3C-BA52-1562A38D10AB}" destId="{609AF74F-08EA-4B8E-84DA-03EF010A02A5}" srcOrd="13" destOrd="0" presId="urn:microsoft.com/office/officeart/2005/8/layout/cycle6"/>
    <dgm:cxn modelId="{741E45BF-F865-4235-811D-D02BA0E91AD0}" type="presParOf" srcId="{4CC1E4CC-85DB-4A3C-BA52-1562A38D10AB}" destId="{C9C3A1AC-D240-4C69-B016-F93C5EB9EE16}" srcOrd="14" destOrd="0" presId="urn:microsoft.com/office/officeart/2005/8/layout/cycle6"/>
    <dgm:cxn modelId="{FABAB307-8410-444A-9543-0F825B433E50}" type="presParOf" srcId="{4CC1E4CC-85DB-4A3C-BA52-1562A38D10AB}" destId="{DCF22B1E-D58C-4AD9-B682-977A86DA5060}" srcOrd="15" destOrd="0" presId="urn:microsoft.com/office/officeart/2005/8/layout/cycle6"/>
    <dgm:cxn modelId="{FCA6FD1F-012F-452D-99AA-87AEA3668029}" type="presParOf" srcId="{4CC1E4CC-85DB-4A3C-BA52-1562A38D10AB}" destId="{EBA29D0E-9979-4F4F-9977-A0B8F29B967F}" srcOrd="16" destOrd="0" presId="urn:microsoft.com/office/officeart/2005/8/layout/cycle6"/>
    <dgm:cxn modelId="{1CA69712-D0E2-49A7-990E-8EFDFCD27E4E}" type="presParOf" srcId="{4CC1E4CC-85DB-4A3C-BA52-1562A38D10AB}" destId="{519BE0B2-C95B-4EB7-897E-CFC1D497D872}" srcOrd="17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CB0538-2578-4C1D-9EAF-53406B4155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9CCFDF-6CD4-469F-867B-8C5D5A6FB5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42862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МБОУ «СОШ №3 г.Кызыла»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572560" cy="5572164"/>
          </a:xfrm>
        </p:spPr>
        <p:txBody>
          <a:bodyPr>
            <a:normAutofit/>
          </a:bodyPr>
          <a:lstStyle/>
          <a:p>
            <a:r>
              <a:rPr lang="ru-RU" sz="6600" dirty="0" smtClean="0">
                <a:cs typeface="Aharoni" pitchFamily="2" charset="-79"/>
              </a:rPr>
              <a:t>Внутренние воды Тувы</a:t>
            </a:r>
          </a:p>
          <a:p>
            <a:pPr algn="r"/>
            <a:r>
              <a:rPr lang="ru-RU" sz="2800" dirty="0" smtClean="0"/>
              <a:t>География Тувы </a:t>
            </a:r>
          </a:p>
          <a:p>
            <a:pPr algn="r"/>
            <a:r>
              <a:rPr lang="ru-RU" sz="2800" dirty="0" smtClean="0"/>
              <a:t>8 класс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err="1" smtClean="0"/>
              <a:t>Комбу</a:t>
            </a:r>
            <a:r>
              <a:rPr lang="ru-RU" sz="2000" dirty="0" smtClean="0"/>
              <a:t> Чаяна</a:t>
            </a:r>
          </a:p>
          <a:p>
            <a:pPr algn="r"/>
            <a:r>
              <a:rPr lang="ru-RU" sz="2000" dirty="0" smtClean="0"/>
              <a:t>  </a:t>
            </a:r>
            <a:r>
              <a:rPr lang="ru-RU" sz="2000" dirty="0" err="1" smtClean="0"/>
              <a:t>Алдын-ооловна</a:t>
            </a:r>
            <a:endParaRPr lang="ru-RU" sz="2000" dirty="0"/>
          </a:p>
        </p:txBody>
      </p:sp>
      <p:pic>
        <p:nvPicPr>
          <p:cNvPr id="7170" name="Picture 2" descr="C:\Users\User123\Pictures\тыва\iCAR7L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2714644" cy="2000264"/>
          </a:xfrm>
          <a:prstGeom prst="rect">
            <a:avLst/>
          </a:prstGeom>
          <a:noFill/>
        </p:spPr>
      </p:pic>
      <p:pic>
        <p:nvPicPr>
          <p:cNvPr id="7171" name="Picture 3" descr="H:\внутренние воды тувы\2005.08.13_IMG_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786190"/>
            <a:ext cx="3952876" cy="228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121444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Взаимосвязь внутренних вод с компонентами природы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5400000">
            <a:off x="2928926" y="4071942"/>
            <a:ext cx="32861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571868" y="2786058"/>
            <a:ext cx="2143140" cy="200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71868" y="2857496"/>
            <a:ext cx="2000264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43306" y="2857496"/>
            <a:ext cx="200026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43306" y="4786322"/>
            <a:ext cx="200026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393141" y="3964785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643570" y="385762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Речные бассейны </a:t>
            </a:r>
            <a:r>
              <a:rPr lang="ru-RU" b="1" dirty="0"/>
              <a:t>Т</a:t>
            </a:r>
            <a:r>
              <a:rPr lang="ru-RU" b="1" dirty="0" smtClean="0"/>
              <a:t>увы</a:t>
            </a:r>
            <a:endParaRPr lang="ru-RU" b="1" dirty="0"/>
          </a:p>
        </p:txBody>
      </p:sp>
      <p:pic>
        <p:nvPicPr>
          <p:cNvPr id="6" name="Содержимое 5" descr="map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072" y="1935163"/>
            <a:ext cx="6507856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1571604" y="4714884"/>
            <a:ext cx="642942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214546" y="4286256"/>
            <a:ext cx="1000132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14678" y="4286256"/>
            <a:ext cx="1285884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00562" y="4572008"/>
            <a:ext cx="1214446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572132" y="4929198"/>
            <a:ext cx="1714512" cy="50006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686" y="3500438"/>
            <a:ext cx="2928958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Бассейн </a:t>
            </a:r>
            <a:r>
              <a:rPr lang="ru-RU" b="1" dirty="0" err="1" smtClean="0"/>
              <a:t>Улуг-Хема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5429264"/>
            <a:ext cx="350046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Внутренний бессточный бассейн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 характеру течения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/>
          <a:lstStyle/>
          <a:p>
            <a:r>
              <a:rPr lang="ru-RU" dirty="0" smtClean="0"/>
              <a:t>Горные реки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/>
          <a:p>
            <a:r>
              <a:rPr lang="ru-RU" dirty="0" smtClean="0"/>
              <a:t>Равнинные реки</a:t>
            </a:r>
            <a:endParaRPr lang="ru-RU" dirty="0"/>
          </a:p>
        </p:txBody>
      </p:sp>
      <p:pic>
        <p:nvPicPr>
          <p:cNvPr id="6" name="Рисунок 5" descr="iCAEFL82Z —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71612"/>
            <a:ext cx="1714512" cy="2000264"/>
          </a:xfrm>
          <a:prstGeom prst="rect">
            <a:avLst/>
          </a:prstGeom>
        </p:spPr>
      </p:pic>
      <p:pic>
        <p:nvPicPr>
          <p:cNvPr id="8" name="Рисунок 7" descr="iCAEFL82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00174"/>
            <a:ext cx="2714644" cy="990603"/>
          </a:xfrm>
          <a:prstGeom prst="rect">
            <a:avLst/>
          </a:prstGeom>
        </p:spPr>
      </p:pic>
      <p:pic>
        <p:nvPicPr>
          <p:cNvPr id="1026" name="Picture 2" descr="H:\Тува\Poro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3571900" cy="2886083"/>
          </a:xfrm>
          <a:prstGeom prst="rect">
            <a:avLst/>
          </a:prstGeom>
          <a:noFill/>
        </p:spPr>
      </p:pic>
      <p:pic>
        <p:nvPicPr>
          <p:cNvPr id="1028" name="Picture 4" descr="H:\внутренние воды тувы\p0000006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071810"/>
            <a:ext cx="4572000" cy="352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123\Pictures\тыва\балыктыг-х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786214" cy="2286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321468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Балыктыг-Хем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607220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Хемчик</a:t>
            </a:r>
            <a:endParaRPr lang="ru-RU" sz="2800" b="1" dirty="0"/>
          </a:p>
        </p:txBody>
      </p:sp>
      <p:pic>
        <p:nvPicPr>
          <p:cNvPr id="3078" name="Picture 6" descr="C:\Users\User123\Pictures\тыва\енисей в окр.шагона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28670"/>
            <a:ext cx="4000528" cy="22860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43438" y="3286124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Улуг-Хем</a:t>
            </a:r>
            <a:r>
              <a:rPr lang="ru-RU" sz="2000" b="1" dirty="0" smtClean="0"/>
              <a:t> в районе </a:t>
            </a:r>
            <a:r>
              <a:rPr lang="ru-RU" sz="2000" b="1" dirty="0" err="1" smtClean="0"/>
              <a:t>Шагонара</a:t>
            </a:r>
            <a:endParaRPr lang="ru-RU" sz="2000" b="1" dirty="0"/>
          </a:p>
        </p:txBody>
      </p:sp>
      <p:pic>
        <p:nvPicPr>
          <p:cNvPr id="3080" name="Picture 8" descr="C:\Users\User123\Pictures\тыва\хемчик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428596" y="3857628"/>
            <a:ext cx="3643338" cy="2214578"/>
          </a:xfrm>
          <a:prstGeom prst="rect">
            <a:avLst/>
          </a:prstGeom>
          <a:noFill/>
        </p:spPr>
      </p:pic>
      <p:pic>
        <p:nvPicPr>
          <p:cNvPr id="3079" name="Picture 7" descr="C:\Users\User123\Pictures\тыва\тес-хе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 bwMode="auto">
          <a:xfrm>
            <a:off x="4714876" y="3786190"/>
            <a:ext cx="3929090" cy="22860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628" y="607220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Тес-Хем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42860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Равнинные реки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472" y="357166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Горные реки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Озера </a:t>
            </a:r>
            <a:endParaRPr lang="ru-RU" b="1" dirty="0"/>
          </a:p>
        </p:txBody>
      </p:sp>
      <p:pic>
        <p:nvPicPr>
          <p:cNvPr id="5" name="Содержимое 4" descr="iCAAUUEYC — копи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1736" y="428604"/>
            <a:ext cx="1762148" cy="2143140"/>
          </a:xfrm>
        </p:spPr>
      </p:pic>
      <p:pic>
        <p:nvPicPr>
          <p:cNvPr id="6" name="Содержимое 5" descr="iCAAUUEY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428604"/>
            <a:ext cx="1614492" cy="2071702"/>
          </a:xfrm>
        </p:spPr>
      </p:pic>
      <p:pic>
        <p:nvPicPr>
          <p:cNvPr id="2050" name="Picture 2" descr="C:\Users\User123\Pictures\тыва\кара-хо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4000820" cy="3495680"/>
          </a:xfrm>
          <a:prstGeom prst="rect">
            <a:avLst/>
          </a:prstGeom>
          <a:noFill/>
        </p:spPr>
      </p:pic>
      <p:pic>
        <p:nvPicPr>
          <p:cNvPr id="2051" name="Picture 3" descr="C:\Users\User123\Pictures\тыва\300px-Dus-H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571744"/>
            <a:ext cx="4143404" cy="3429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614364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Кара-Холь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614364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Дус-Холь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123\Pictures\тыва\iCAHHWF8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857652" cy="2143140"/>
          </a:xfrm>
          <a:prstGeom prst="rect">
            <a:avLst/>
          </a:prstGeom>
          <a:noFill/>
        </p:spPr>
      </p:pic>
      <p:pic>
        <p:nvPicPr>
          <p:cNvPr id="4101" name="Picture 5" descr="C:\Users\User123\Pictures\тыва\Хады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3929090" cy="2000264"/>
          </a:xfrm>
          <a:prstGeom prst="rect">
            <a:avLst/>
          </a:prstGeom>
          <a:noFill/>
        </p:spPr>
      </p:pic>
      <p:pic>
        <p:nvPicPr>
          <p:cNvPr id="4100" name="Picture 4" descr="C:\Users\User123\Pictures\тыва\хиндикти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3786214" cy="22860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348" y="28572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Пресные озера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85749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Азас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592933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Хиндиктиг-Холь</a:t>
            </a:r>
            <a:endParaRPr lang="ru-RU" sz="2800" b="1" dirty="0"/>
          </a:p>
        </p:txBody>
      </p:sp>
      <p:pic>
        <p:nvPicPr>
          <p:cNvPr id="4102" name="Picture 6" descr="C:\Users\User123\Pictures\тыва\Чеде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3857652" cy="22860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628" y="28572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Соленые озера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0628" y="292893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Хадын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0628" y="585789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Чедер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Минеральные источники</a:t>
            </a:r>
            <a:endParaRPr lang="ru-RU" b="1" dirty="0"/>
          </a:p>
        </p:txBody>
      </p:sp>
      <p:pic>
        <p:nvPicPr>
          <p:cNvPr id="6146" name="Picture 2" descr="C:\Users\User123\Pictures\тыва\чойган арж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14776" cy="2428892"/>
          </a:xfrm>
          <a:prstGeom prst="rect">
            <a:avLst/>
          </a:prstGeom>
          <a:noFill/>
        </p:spPr>
      </p:pic>
      <p:pic>
        <p:nvPicPr>
          <p:cNvPr id="6148" name="Picture 4" descr="C:\Users\User123\Pictures\тыва\тары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000528" cy="2357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92906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Чойган</a:t>
            </a:r>
            <a:endParaRPr lang="ru-RU" sz="2400" b="1" dirty="0"/>
          </a:p>
        </p:txBody>
      </p:sp>
      <p:pic>
        <p:nvPicPr>
          <p:cNvPr id="6147" name="Picture 3" descr="C:\Users\User123\Pictures\тыва\шивили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14752"/>
            <a:ext cx="3929090" cy="22860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600076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Шивилиг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378619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Тарыс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Горные ледники на:</a:t>
            </a:r>
            <a:endParaRPr lang="ru-RU" b="1" dirty="0"/>
          </a:p>
        </p:txBody>
      </p:sp>
      <p:pic>
        <p:nvPicPr>
          <p:cNvPr id="5125" name="Picture 5" descr="C:\Users\User123\Pictures\тыва\танну-ол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3857652" cy="2500330"/>
          </a:xfrm>
          <a:prstGeom prst="rect">
            <a:avLst/>
          </a:prstGeom>
          <a:noFill/>
        </p:spPr>
      </p:pic>
      <p:pic>
        <p:nvPicPr>
          <p:cNvPr id="5123" name="Picture 3" descr="C:\Users\User123\Pictures\тыва\монгун-тайг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4000528" cy="2571768"/>
          </a:xfrm>
          <a:prstGeom prst="rect">
            <a:avLst/>
          </a:prstGeom>
          <a:noFill/>
        </p:spPr>
      </p:pic>
      <p:pic>
        <p:nvPicPr>
          <p:cNvPr id="5124" name="Picture 4" descr="C:\Users\User123\Pictures\тыва\шапшаль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00438"/>
            <a:ext cx="4429156" cy="27146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385762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Монгун-Тайга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385762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Танну-Ола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621508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Шапшальском</a:t>
            </a:r>
            <a:r>
              <a:rPr lang="ru-RU" sz="2400" b="1" dirty="0" smtClean="0"/>
              <a:t> хребте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89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МБОУ «СОШ №3 г.Кызыла»</vt:lpstr>
      <vt:lpstr>Взаимосвязь внутренних вод с компонентами природы</vt:lpstr>
      <vt:lpstr>Речные бассейны Тувы</vt:lpstr>
      <vt:lpstr>По характеру течения</vt:lpstr>
      <vt:lpstr>Слайд 5</vt:lpstr>
      <vt:lpstr>Озера </vt:lpstr>
      <vt:lpstr>Слайд 7</vt:lpstr>
      <vt:lpstr>Минеральные источники</vt:lpstr>
      <vt:lpstr>Горные ледники на: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«СОШ №3 г.Кызыла»</dc:title>
  <dc:creator>User123</dc:creator>
  <cp:lastModifiedBy>User123</cp:lastModifiedBy>
  <cp:revision>17</cp:revision>
  <dcterms:created xsi:type="dcterms:W3CDTF">2013-10-07T07:20:38Z</dcterms:created>
  <dcterms:modified xsi:type="dcterms:W3CDTF">2014-01-20T14:49:19Z</dcterms:modified>
</cp:coreProperties>
</file>