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Дифференциация звуков [р-р`] [л-л`], букв р-л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Учитель-логопед МБОУ СОШ №14</a:t>
            </a:r>
          </a:p>
          <a:p>
            <a:r>
              <a:rPr lang="ru-RU" dirty="0" err="1" smtClean="0"/>
              <a:t>Алсуфьева</a:t>
            </a:r>
            <a:r>
              <a:rPr lang="ru-RU" dirty="0" smtClean="0"/>
              <a:t> Е. 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712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83" y="156518"/>
            <a:ext cx="4507380" cy="6198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35" y="156518"/>
            <a:ext cx="4588374" cy="631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5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«Шифровальщики»</a:t>
            </a:r>
            <a:br>
              <a:rPr lang="ru-RU" b="1" dirty="0" smtClean="0"/>
            </a:br>
            <a:r>
              <a:rPr lang="ru-RU" b="1" dirty="0" smtClean="0"/>
              <a:t>               Проверьте</a:t>
            </a:r>
            <a:endParaRPr lang="ru-RU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108886" y="1972703"/>
            <a:ext cx="7727091" cy="576262"/>
          </a:xfrm>
        </p:spPr>
        <p:txBody>
          <a:bodyPr/>
          <a:lstStyle/>
          <a:p>
            <a:pPr algn="ctr"/>
            <a:r>
              <a:rPr lang="ru-RU" i="1" dirty="0"/>
              <a:t>Звуки [р-р`]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пригорок, </a:t>
            </a:r>
            <a:endParaRPr lang="ru-RU" dirty="0" smtClean="0"/>
          </a:p>
          <a:p>
            <a:r>
              <a:rPr lang="ru-RU" dirty="0" smtClean="0"/>
              <a:t>первоцвет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дрозд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природа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ветер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береза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скворец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1 2 3 4 5 6 7 8 9 10</a:t>
            </a:r>
          </a:p>
          <a:p>
            <a:r>
              <a:rPr lang="ru-RU" dirty="0"/>
              <a:t>1 2 3 4 5 6 7 8 9 10</a:t>
            </a:r>
          </a:p>
          <a:p>
            <a:r>
              <a:rPr lang="ru-RU" dirty="0"/>
              <a:t>1 2 3 4 5 6 7 8 9 10</a:t>
            </a:r>
          </a:p>
          <a:p>
            <a:r>
              <a:rPr lang="ru-RU" dirty="0"/>
              <a:t>1 2 3 4 5 6 7 8 9 10</a:t>
            </a:r>
          </a:p>
          <a:p>
            <a:r>
              <a:rPr lang="ru-RU" dirty="0"/>
              <a:t>1 2 3 4 5 6 7 8 9 10</a:t>
            </a:r>
          </a:p>
          <a:p>
            <a:r>
              <a:rPr lang="ru-RU" dirty="0"/>
              <a:t>1 2 3 4 5 6 7 8 9 10</a:t>
            </a:r>
          </a:p>
          <a:p>
            <a:r>
              <a:rPr lang="ru-RU" dirty="0"/>
              <a:t>1 2 3 4 5 6 7 8 9 10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801232" y="2644346"/>
            <a:ext cx="115330" cy="189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542638" y="2644346"/>
            <a:ext cx="148281" cy="189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974227" y="3064476"/>
            <a:ext cx="164757" cy="140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801232" y="3468130"/>
            <a:ext cx="115330" cy="1729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801232" y="3871784"/>
            <a:ext cx="115330" cy="148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151414" y="3871784"/>
            <a:ext cx="152327" cy="148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377881" y="4258093"/>
            <a:ext cx="107092" cy="173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974227" y="4687330"/>
            <a:ext cx="164757" cy="1482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377881" y="5049795"/>
            <a:ext cx="107092" cy="189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88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«Шифровальщики»</a:t>
            </a:r>
            <a:br>
              <a:rPr lang="ru-RU" b="1" dirty="0" smtClean="0"/>
            </a:br>
            <a:r>
              <a:rPr lang="ru-RU" b="1" dirty="0" smtClean="0"/>
              <a:t>                 Проверьте</a:t>
            </a:r>
            <a:endParaRPr lang="ru-RU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108886" y="1972703"/>
            <a:ext cx="7727091" cy="576262"/>
          </a:xfrm>
        </p:spPr>
        <p:txBody>
          <a:bodyPr/>
          <a:lstStyle/>
          <a:p>
            <a:pPr algn="ctr"/>
            <a:r>
              <a:rPr lang="ru-RU" i="1" dirty="0"/>
              <a:t>Звуки [л-л`]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ландыш, </a:t>
            </a:r>
            <a:endParaRPr lang="ru-RU" dirty="0" smtClean="0"/>
          </a:p>
          <a:p>
            <a:r>
              <a:rPr lang="ru-RU" dirty="0" smtClean="0"/>
              <a:t>галка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земля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дятел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тополь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голосок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лебеди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1 2 3 4 5 6 7 8 9 10</a:t>
            </a:r>
          </a:p>
          <a:p>
            <a:r>
              <a:rPr lang="ru-RU" dirty="0"/>
              <a:t>1 2 3 4 5 6 7 8 9 10</a:t>
            </a:r>
          </a:p>
          <a:p>
            <a:r>
              <a:rPr lang="ru-RU" dirty="0"/>
              <a:t>1 2 3 4 5 6 7 8 9 10</a:t>
            </a:r>
          </a:p>
          <a:p>
            <a:r>
              <a:rPr lang="ru-RU" dirty="0"/>
              <a:t>1 2 3 4 5 6 7 8 9 10</a:t>
            </a:r>
          </a:p>
          <a:p>
            <a:r>
              <a:rPr lang="ru-RU" dirty="0"/>
              <a:t>1 2 3 4 5 6 7 8 9 10</a:t>
            </a:r>
          </a:p>
          <a:p>
            <a:r>
              <a:rPr lang="ru-RU" dirty="0"/>
              <a:t>1 2 3 4 5 6 7 8 9 10</a:t>
            </a:r>
          </a:p>
          <a:p>
            <a:r>
              <a:rPr lang="ru-RU" dirty="0"/>
              <a:t>1 2 3 4 5 6 7 8 9 10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587049" y="2644346"/>
            <a:ext cx="148281" cy="189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941276" y="3031524"/>
            <a:ext cx="205946" cy="222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196649" y="3468130"/>
            <a:ext cx="140043" cy="156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147222" y="3830595"/>
            <a:ext cx="189470" cy="2059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336692" y="4250724"/>
            <a:ext cx="172994" cy="1894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941276" y="4662616"/>
            <a:ext cx="205946" cy="181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87049" y="5074508"/>
            <a:ext cx="148281" cy="140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39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Дидактическая игра: «Какой? Какая? Какое?»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568" y="2127082"/>
            <a:ext cx="2369564" cy="18389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96" y="2092568"/>
            <a:ext cx="2668290" cy="274971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54" y="2127082"/>
            <a:ext cx="3768984" cy="26806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71" y="4188124"/>
            <a:ext cx="2944158" cy="23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Игра «Выбери нужную букву»</a:t>
            </a:r>
            <a:endParaRPr lang="ru-RU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108886" y="1972703"/>
            <a:ext cx="7727091" cy="576262"/>
          </a:xfrm>
        </p:spPr>
        <p:txBody>
          <a:bodyPr/>
          <a:lstStyle/>
          <a:p>
            <a:pPr algn="ctr"/>
            <a:r>
              <a:rPr lang="ru-RU" i="1" dirty="0"/>
              <a:t>Вставь Р или Л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err="1" smtClean="0"/>
              <a:t>Во_она</a:t>
            </a:r>
            <a:endParaRPr lang="ru-RU" sz="2400" dirty="0"/>
          </a:p>
          <a:p>
            <a:r>
              <a:rPr lang="ru-RU" sz="2400" dirty="0" err="1"/>
              <a:t>Снеги_ь</a:t>
            </a:r>
            <a:endParaRPr lang="ru-RU" sz="2400" dirty="0"/>
          </a:p>
          <a:p>
            <a:r>
              <a:rPr lang="ru-RU" sz="2400" dirty="0" err="1"/>
              <a:t>Го_убь</a:t>
            </a:r>
            <a:endParaRPr lang="ru-RU" sz="2400" dirty="0"/>
          </a:p>
          <a:p>
            <a:r>
              <a:rPr lang="ru-RU" sz="2400" dirty="0" err="1"/>
              <a:t>Во_обей</a:t>
            </a:r>
            <a:endParaRPr lang="ru-RU" sz="24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_</a:t>
            </a:r>
            <a:r>
              <a:rPr lang="ru-RU" sz="2400" dirty="0" err="1"/>
              <a:t>асточка</a:t>
            </a:r>
            <a:endParaRPr lang="ru-RU" sz="2400" dirty="0"/>
          </a:p>
          <a:p>
            <a:r>
              <a:rPr lang="ru-RU" sz="2400" dirty="0" err="1"/>
              <a:t>Г_ач</a:t>
            </a:r>
            <a:endParaRPr lang="ru-RU" sz="2400" dirty="0"/>
          </a:p>
          <a:p>
            <a:r>
              <a:rPr lang="ru-RU" sz="2400" dirty="0" err="1"/>
              <a:t>Скво_ец</a:t>
            </a:r>
            <a:endParaRPr lang="ru-RU" sz="2400" dirty="0"/>
          </a:p>
          <a:p>
            <a:r>
              <a:rPr lang="ru-RU" sz="2400" dirty="0" err="1"/>
              <a:t>Со_овей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07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Дидактическая игра: «Чья?, Чьи?, Чей?»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07" y="1905001"/>
            <a:ext cx="3023586" cy="221572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2" y="1905000"/>
            <a:ext cx="3242062" cy="2431546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4336546"/>
            <a:ext cx="2413685" cy="2319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459" y="4491942"/>
            <a:ext cx="2250988" cy="225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</a:t>
            </a:r>
            <a:r>
              <a:rPr lang="ru-RU" b="1" dirty="0" smtClean="0"/>
              <a:t>гра</a:t>
            </a:r>
            <a:r>
              <a:rPr lang="ru-RU" b="1" dirty="0"/>
              <a:t>: </a:t>
            </a:r>
            <a:r>
              <a:rPr lang="ru-RU" b="1" dirty="0" smtClean="0"/>
              <a:t>«Составь словосочетание»</a:t>
            </a:r>
            <a:br>
              <a:rPr lang="ru-RU" b="1" dirty="0" smtClean="0"/>
            </a:br>
            <a:r>
              <a:rPr lang="ru-RU" b="1" dirty="0" smtClean="0"/>
              <a:t>                  </a:t>
            </a:r>
            <a:endParaRPr lang="ru-RU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108886" y="1972703"/>
            <a:ext cx="7727091" cy="576262"/>
          </a:xfrm>
        </p:spPr>
        <p:txBody>
          <a:bodyPr/>
          <a:lstStyle/>
          <a:p>
            <a:pPr algn="ctr"/>
            <a:r>
              <a:rPr lang="ru-RU" i="1" dirty="0"/>
              <a:t>Вставь Р или </a:t>
            </a:r>
            <a:r>
              <a:rPr lang="ru-RU" i="1" dirty="0" smtClean="0"/>
              <a:t>Л</a:t>
            </a:r>
            <a:endParaRPr lang="ru-RU" i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_</a:t>
            </a:r>
            <a:r>
              <a:rPr lang="ru-RU" sz="2400" dirty="0" err="1"/>
              <a:t>азговорчивый</a:t>
            </a:r>
            <a:endParaRPr lang="ru-RU" sz="2400" dirty="0"/>
          </a:p>
          <a:p>
            <a:r>
              <a:rPr lang="ru-RU" sz="2400" dirty="0" err="1"/>
              <a:t>х_рустальная</a:t>
            </a:r>
            <a:endParaRPr lang="ru-RU" sz="2400" dirty="0"/>
          </a:p>
          <a:p>
            <a:r>
              <a:rPr lang="ru-RU" sz="2400" dirty="0"/>
              <a:t>_</a:t>
            </a:r>
            <a:r>
              <a:rPr lang="ru-RU" sz="2400" dirty="0" err="1"/>
              <a:t>азноцветная</a:t>
            </a:r>
            <a:endParaRPr lang="ru-RU" sz="2400" dirty="0"/>
          </a:p>
          <a:p>
            <a:r>
              <a:rPr lang="ru-RU" sz="2400" dirty="0" err="1" smtClean="0"/>
              <a:t>ба_хатные</a:t>
            </a:r>
            <a:endParaRPr lang="ru-RU" sz="2400" dirty="0" smtClean="0"/>
          </a:p>
          <a:p>
            <a:r>
              <a:rPr lang="ru-RU" sz="2400" dirty="0" err="1" smtClean="0"/>
              <a:t>ше_ковистая</a:t>
            </a:r>
            <a:endParaRPr lang="ru-RU" sz="24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dirty="0" err="1" smtClean="0"/>
              <a:t>т_ава</a:t>
            </a:r>
            <a:endParaRPr lang="ru-RU" sz="2400" dirty="0"/>
          </a:p>
          <a:p>
            <a:r>
              <a:rPr lang="ru-RU" sz="2400" dirty="0"/>
              <a:t>_</a:t>
            </a:r>
            <a:r>
              <a:rPr lang="ru-RU" sz="2400" dirty="0" err="1"/>
              <a:t>источки</a:t>
            </a:r>
            <a:endParaRPr lang="ru-RU" sz="2400" dirty="0"/>
          </a:p>
          <a:p>
            <a:r>
              <a:rPr lang="ru-RU" sz="2400" dirty="0" err="1"/>
              <a:t>капе_ь</a:t>
            </a:r>
            <a:endParaRPr lang="ru-RU" sz="2400" dirty="0"/>
          </a:p>
          <a:p>
            <a:r>
              <a:rPr lang="ru-RU" sz="2400" dirty="0" err="1"/>
              <a:t>сосу_ька</a:t>
            </a:r>
            <a:endParaRPr lang="ru-RU" sz="2400" dirty="0"/>
          </a:p>
          <a:p>
            <a:r>
              <a:rPr lang="ru-RU" sz="2400" dirty="0"/>
              <a:t>_</a:t>
            </a:r>
            <a:r>
              <a:rPr lang="ru-RU" sz="2400" dirty="0" err="1"/>
              <a:t>учей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66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1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48" y="1355966"/>
            <a:ext cx="3714896" cy="27011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</a:t>
            </a:r>
            <a:r>
              <a:rPr lang="ru-RU" b="1" dirty="0" smtClean="0"/>
              <a:t>гра</a:t>
            </a:r>
            <a:r>
              <a:rPr lang="ru-RU" b="1" dirty="0"/>
              <a:t>: </a:t>
            </a:r>
            <a:r>
              <a:rPr lang="ru-RU" b="1" dirty="0" smtClean="0"/>
              <a:t>«Льдинки»</a:t>
            </a:r>
            <a:endParaRPr lang="ru-RU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63" y="1293009"/>
            <a:ext cx="3801481" cy="27641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48" y="4247452"/>
            <a:ext cx="3714896" cy="27011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63" y="4093878"/>
            <a:ext cx="3801481" cy="276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72</TotalTime>
  <Words>270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Дифференциация звуков [р-р`] [л-л`], букв р-л</vt:lpstr>
      <vt:lpstr>Презентация PowerPoint</vt:lpstr>
      <vt:lpstr>Игра «Шифровальщики»                Проверьте</vt:lpstr>
      <vt:lpstr>Игра «Шифровальщики»                  Проверьте</vt:lpstr>
      <vt:lpstr>Дидактическая игра: «Какой? Какая? Какое?»</vt:lpstr>
      <vt:lpstr>Игра «Выбери нужную букву»</vt:lpstr>
      <vt:lpstr>Дидактическая игра: «Чья?, Чьи?, Чей?»</vt:lpstr>
      <vt:lpstr>Игра: «Составь словосочетание»                   </vt:lpstr>
      <vt:lpstr>Игра: «Льдинки»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 [р-р`] [л-л`], букв р-л</dc:title>
  <dc:creator>Alexander Alsufiyev</dc:creator>
  <cp:lastModifiedBy>Alexander Alsufiyev</cp:lastModifiedBy>
  <cp:revision>10</cp:revision>
  <dcterms:created xsi:type="dcterms:W3CDTF">2014-01-08T11:57:17Z</dcterms:created>
  <dcterms:modified xsi:type="dcterms:W3CDTF">2014-01-20T18:23:58Z</dcterms:modified>
</cp:coreProperties>
</file>