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82" r:id="rId3"/>
    <p:sldId id="259" r:id="rId4"/>
    <p:sldId id="264" r:id="rId5"/>
    <p:sldId id="263" r:id="rId6"/>
    <p:sldId id="272" r:id="rId7"/>
    <p:sldId id="277" r:id="rId8"/>
    <p:sldId id="284" r:id="rId9"/>
    <p:sldId id="279" r:id="rId10"/>
    <p:sldId id="293" r:id="rId11"/>
    <p:sldId id="295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A9BA86-1E93-41B1-A6BE-C81E1350812B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1C5FE4-618D-4E72-86C8-1D43E78E4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D1BFC-9C34-40AF-BDF3-337DB41209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EBD6-3137-42A1-BA9B-A19F880D003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B722-10D0-4025-9600-2D47E4E2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421D-29F7-4CF7-9874-7286FCFBCE7F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D148-89AA-4A99-AAE7-AD601B1F0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A673-217A-4C89-8F99-3CD6D6A24961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FAA3-9A24-437B-8D63-30C36182C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5585-FF58-4DF9-A4AD-07ACB48027E6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E80C-7385-43E7-BDEA-CA5CD545F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F480-F5C1-4DAB-962F-544D89B2F3B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84B5-91D1-4B09-80BA-7CE4D0FC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7BB8-A98C-4399-A1B6-AB67FC597DBD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0612-1A12-4081-A36B-DB5D96AE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9268-C4A3-469F-BD6B-44434B131028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DF05-D4F7-4F77-A0F4-F7C4326D8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116E-8CFD-4DBD-9F81-80FA089D46C4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9CA-831E-4BAC-9136-B43058E9E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9CB9-FC7D-425B-9936-598AE6457CD9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E80A-4261-4C90-A8BE-0A913624F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CBD2-14C1-492B-A09C-1328290B7971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59B4-3BE6-4E36-974F-EDEF2C51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3F6E-DECB-4142-A1E0-1D21D1F41A96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5550-0C5F-452F-8C45-808580BF4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8CD2E-E678-4F3C-9258-55B1F5A399B5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4EE3C-DD57-40A1-8060-15A4336B1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9941" name="Picture 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60" name="Picture 24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25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9963" name="Picture 2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Picture 28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0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31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8" name="Picture 32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33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0" name="Picture 34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1" name="Picture 35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65"/>
                </p:tgtEl>
              </p:cMediaNode>
            </p:audio>
          </p:childTnLst>
        </p:cTn>
      </p:par>
    </p:tnLst>
    <p:bldLst>
      <p:bldP spid="39938" grpId="0" animBg="1"/>
      <p:bldP spid="39938" grpId="1" animBg="1"/>
      <p:bldP spid="39939" grpId="0" animBg="1"/>
      <p:bldP spid="39939" grpId="1" animBg="1"/>
      <p:bldP spid="39940" grpId="0" animBg="1"/>
      <p:bldP spid="39955" grpId="0" animBg="1"/>
      <p:bldP spid="39956" grpId="0" animBg="1"/>
      <p:bldP spid="39956" grpId="1" animBg="1"/>
      <p:bldP spid="39957" grpId="0" animBg="1"/>
      <p:bldP spid="39957" grpId="1" animBg="1"/>
      <p:bldP spid="39958" grpId="0" animBg="1"/>
      <p:bldP spid="39958" grpId="1" animBg="1"/>
      <p:bldP spid="39958" grpId="2" animBg="1"/>
      <p:bldP spid="39959" grpId="0" animBg="1"/>
      <p:bldP spid="39959" grpId="1" animBg="1"/>
      <p:bldP spid="399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795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3300"/>
                </a:solidFill>
                <a:latin typeface="Arial" charset="0"/>
              </a:rPr>
              <a:t>Самостоятельная работа.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8500" dirty="0" smtClean="0">
                <a:latin typeface="Arial" charset="0"/>
              </a:rPr>
              <a:t>    </a:t>
            </a:r>
            <a:r>
              <a:rPr lang="ru-RU" sz="8500" b="1" i="1" dirty="0" err="1" smtClean="0">
                <a:latin typeface="Times New Roman" pitchFamily="18" charset="0"/>
              </a:rPr>
              <a:t>Гр_чи</a:t>
            </a:r>
            <a:r>
              <a:rPr lang="ru-RU" sz="8500" b="1" i="1" dirty="0" smtClean="0">
                <a:latin typeface="Times New Roman" pitchFamily="18" charset="0"/>
              </a:rPr>
              <a:t>, </a:t>
            </a:r>
            <a:r>
              <a:rPr lang="ru-RU" sz="8500" b="1" i="1" dirty="0" err="1" smtClean="0">
                <a:latin typeface="Times New Roman" pitchFamily="18" charset="0"/>
              </a:rPr>
              <a:t>тр_ва</a:t>
            </a:r>
            <a:r>
              <a:rPr lang="ru-RU" sz="8500" b="1" i="1" dirty="0" smtClean="0">
                <a:latin typeface="Times New Roman" pitchFamily="18" charset="0"/>
              </a:rPr>
              <a:t>, </a:t>
            </a:r>
            <a:r>
              <a:rPr lang="ru-RU" sz="8500" b="1" i="1" dirty="0" err="1" smtClean="0">
                <a:latin typeface="Times New Roman" pitchFamily="18" charset="0"/>
              </a:rPr>
              <a:t>в_да</a:t>
            </a:r>
            <a:r>
              <a:rPr lang="ru-RU" sz="8500" b="1" i="1" dirty="0" smtClean="0">
                <a:latin typeface="Times New Roman" pitchFamily="18" charset="0"/>
              </a:rPr>
              <a:t>, </a:t>
            </a:r>
            <a:r>
              <a:rPr lang="ru-RU" sz="8500" b="1" i="1" dirty="0" err="1" smtClean="0">
                <a:latin typeface="Times New Roman" pitchFamily="18" charset="0"/>
              </a:rPr>
              <a:t>к_пель</a:t>
            </a:r>
            <a:r>
              <a:rPr lang="ru-RU" sz="8500" b="1" i="1" dirty="0" smtClean="0">
                <a:latin typeface="Times New Roman" pitchFamily="18" charset="0"/>
              </a:rPr>
              <a:t>, </a:t>
            </a:r>
            <a:r>
              <a:rPr lang="ru-RU" sz="8500" b="1" i="1" dirty="0" err="1" smtClean="0">
                <a:latin typeface="Times New Roman" pitchFamily="18" charset="0"/>
              </a:rPr>
              <a:t>л_доход</a:t>
            </a:r>
            <a:r>
              <a:rPr lang="ru-RU" sz="8500" b="1" i="1" dirty="0" smtClean="0">
                <a:latin typeface="Times New Roman" pitchFamily="18" charset="0"/>
              </a:rPr>
              <a:t>.</a:t>
            </a:r>
            <a:endParaRPr lang="ru-RU" sz="8500" b="1" i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68313" y="260649"/>
            <a:ext cx="8229600" cy="936103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3300"/>
                </a:solidFill>
                <a:latin typeface="Arial" charset="0"/>
              </a:rPr>
              <a:t>Проверка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9073007" cy="4713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6000" dirty="0" smtClean="0">
                <a:latin typeface="Arial" charset="0"/>
              </a:rPr>
              <a:t>    </a:t>
            </a:r>
            <a:r>
              <a:rPr lang="ru-RU" sz="8500" b="1" i="1" dirty="0" smtClean="0">
                <a:latin typeface="Times New Roman" pitchFamily="18" charset="0"/>
              </a:rPr>
              <a:t>Гр</a:t>
            </a:r>
            <a:r>
              <a:rPr lang="ru-RU" sz="8500" b="1" i="1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8500" b="1" i="1" dirty="0" smtClean="0">
                <a:latin typeface="Times New Roman" pitchFamily="18" charset="0"/>
              </a:rPr>
              <a:t>чи, тр</a:t>
            </a:r>
            <a:r>
              <a:rPr lang="ru-RU" sz="8500" b="1" i="1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8500" b="1" i="1" dirty="0" smtClean="0">
                <a:latin typeface="Times New Roman" pitchFamily="18" charset="0"/>
              </a:rPr>
              <a:t>ва, в</a:t>
            </a:r>
            <a:r>
              <a:rPr lang="ru-RU" sz="8500" b="1" i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8500" b="1" i="1" dirty="0" smtClean="0">
                <a:latin typeface="Times New Roman" pitchFamily="18" charset="0"/>
              </a:rPr>
              <a:t>да, к</a:t>
            </a:r>
            <a:r>
              <a:rPr lang="ru-RU" sz="8500" b="1" i="1" dirty="0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8500" b="1" i="1" dirty="0" smtClean="0">
                <a:latin typeface="Times New Roman" pitchFamily="18" charset="0"/>
              </a:rPr>
              <a:t>пель, л</a:t>
            </a:r>
            <a:r>
              <a:rPr lang="ru-RU" sz="8500" b="1" i="1" dirty="0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8500" b="1" i="1" dirty="0" smtClean="0">
                <a:latin typeface="Times New Roman" pitchFamily="18" charset="0"/>
              </a:rPr>
              <a:t>доход.</a:t>
            </a:r>
            <a:endParaRPr lang="ru-RU" sz="8500" b="1" i="1" dirty="0" smtClean="0">
              <a:latin typeface="Times New Roman" pitchFamily="18" charset="0"/>
            </a:endParaRPr>
          </a:p>
          <a:p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9699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468313" y="-1598613"/>
            <a:ext cx="8280400" cy="884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9600">
              <a:cs typeface="Times New Roman" pitchFamily="18" charset="0"/>
            </a:endParaRPr>
          </a:p>
          <a:p>
            <a:pPr algn="ctr"/>
            <a:endParaRPr lang="ru-RU" sz="9600">
              <a:cs typeface="Times New Roman" pitchFamily="18" charset="0"/>
            </a:endParaRPr>
          </a:p>
          <a:p>
            <a:pPr algn="ctr"/>
            <a:endParaRPr lang="ru-RU" sz="8000" b="1">
              <a:solidFill>
                <a:srgbClr val="3333CC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8000" b="1">
                <a:solidFill>
                  <a:srgbClr val="3333CC"/>
                </a:solidFill>
                <a:latin typeface="Georgia" pitchFamily="18" charset="0"/>
                <a:cs typeface="Times New Roman" pitchFamily="18" charset="0"/>
              </a:rPr>
              <a:t>МОЛОДЦЫ!</a:t>
            </a:r>
          </a:p>
          <a:p>
            <a:pPr algn="ctr"/>
            <a:endParaRPr lang="ru-RU" sz="9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cs typeface="Calibri" pitchFamily="34" charset="0"/>
            </a:endParaRPr>
          </a:p>
        </p:txBody>
      </p:sp>
      <p:pic>
        <p:nvPicPr>
          <p:cNvPr id="29701" name="Picture 4" descr="C:\Users\Костя\Desktop\2 четверть\шаблоны\бабочки\бабочка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42875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Users\Костя\Desktop\64175672_1284820789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929063"/>
            <a:ext cx="225583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:\Users\Костя\Desktop\2 четверть\шаблоны\бабочки\бабочка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88913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домой 19">
            <a:hlinkClick r:id="rId6" action="ppaction://hlinksldjump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Костя\Desktop\2 четверть\шаблоны\бабочки\бабочка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8575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14625" y="3286125"/>
            <a:ext cx="3786188" cy="2786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Бабочки принесли Ёжику и Медвежонку слова с безударными гласными </a:t>
            </a:r>
            <a:r>
              <a:rPr lang="ru-RU" dirty="0" smtClean="0"/>
              <a:t>. </a:t>
            </a:r>
            <a:r>
              <a:rPr lang="ru-RU" dirty="0"/>
              <a:t>Помоги выбрать для бабочек ромашки с буквой так, чтобы слово было записано верно.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Здесь поможет нам наука: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Гласный ставь под ударенье,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Чтоб развеять все сомненья!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4" descr="C:\Users\Костя\Desktop\2 четверть\шаблоны\бабочки\бабочка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1000125"/>
            <a:ext cx="2857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C:\Users\Костя\Desktop\64175672_1284820789_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357313"/>
            <a:ext cx="20415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42912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357313" y="2357438"/>
            <a:ext cx="6143625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857364"/>
            <a:ext cx="53578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   </a:t>
            </a:r>
            <a:r>
              <a:rPr lang="ru-RU" sz="9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ренье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7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30003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214546" y="3357562"/>
            <a:ext cx="7922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2857496"/>
            <a:ext cx="84670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28813" y="35718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929313" y="3143250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1857364"/>
            <a:ext cx="7922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86063" y="2428875"/>
            <a:ext cx="642937" cy="7858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2071678"/>
            <a:ext cx="324072" cy="24720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7426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5" descr="C:\Users\Костя\Desktop\2 четверть\шаблоны\бабочки\бабочка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214313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варит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7679531" y="1393032"/>
            <a:ext cx="142875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Блок-схема: альтернативный процесс 47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 animBg="1"/>
      <p:bldP spid="29" grpId="0" animBg="1"/>
      <p:bldP spid="24" grpId="0" animBg="1"/>
      <p:bldP spid="30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42912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357313" y="2357438"/>
            <a:ext cx="6143625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857364"/>
            <a:ext cx="53578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   </a:t>
            </a:r>
            <a:r>
              <a:rPr lang="ru-RU" sz="9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чели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41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30003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214546" y="3357562"/>
            <a:ext cx="7922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2857496"/>
            <a:ext cx="84670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28813" y="35718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929313" y="3143250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1857364"/>
            <a:ext cx="78581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0" y="2428875"/>
            <a:ext cx="642938" cy="7858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2000240"/>
            <a:ext cx="53838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8450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5" descr="C:\Users\Костя\Desktop\2 четверть\шаблоны\бабочки\бабочка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142875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качка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7679531" y="1393032"/>
            <a:ext cx="142875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 animBg="1"/>
      <p:bldP spid="29" grpId="0" animBg="1"/>
      <p:bldP spid="24" grpId="0" animBg="1"/>
      <p:bldP spid="30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3576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71813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98516" y="3357562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2857496"/>
            <a:ext cx="8692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2143116"/>
            <a:ext cx="5715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28813" y="3643313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57875" y="3214688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70" name="Picture 4" descr="C:\Users\Костя\Desktop\2 четверть\шаблоны\бабочки\бабочк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214810" y="5000636"/>
            <a:ext cx="7986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3929063" y="52863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85852" y="2143116"/>
            <a:ext cx="61436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</a:t>
            </a: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ru-RU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бной</a:t>
            </a: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1785926"/>
            <a:ext cx="87075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3250" y="2286000"/>
            <a:ext cx="714375" cy="7858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1857364"/>
            <a:ext cx="53838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9477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гриб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8036719" y="1393032"/>
            <a:ext cx="142875" cy="714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Блок-схема: альтернативный процесс 38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858016" y="1285860"/>
            <a:ext cx="2143140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3576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71813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98516" y="3357562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2857496"/>
            <a:ext cx="8692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2143116"/>
            <a:ext cx="5715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2000250" y="3643313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57875" y="3214688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5000636"/>
            <a:ext cx="7986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3929063" y="52863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85852" y="2143116"/>
            <a:ext cx="61436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гн</a:t>
            </a: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ru-RU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здо</a:t>
            </a: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3786190"/>
            <a:ext cx="53838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1643050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43313" y="2214563"/>
            <a:ext cx="714375" cy="78581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43306" y="1857364"/>
            <a:ext cx="53838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2549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4" descr="C:\Users\Костя\Desktop\2 четверть\шаблоны\бабочки\бабочка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гнёзда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7822406" y="1321594"/>
            <a:ext cx="142875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Блок-схема: альтернативный процесс 40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858016" y="1285860"/>
            <a:ext cx="2143140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3576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71813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98516" y="3357562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2857496"/>
            <a:ext cx="8692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2143116"/>
            <a:ext cx="5715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28813" y="3643313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57875" y="3214688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5000636"/>
            <a:ext cx="7986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3929063" y="52863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57290" y="2214554"/>
            <a:ext cx="61436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   </a:t>
            </a:r>
            <a:r>
              <a:rPr lang="ru-RU" sz="9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ства</a:t>
            </a: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1785926"/>
            <a:ext cx="85725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14688" y="2286000"/>
            <a:ext cx="785812" cy="7858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1928802"/>
            <a:ext cx="53838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4596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4" descr="C:\Users\Костя\Desktop\64175672_1284820789_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428625"/>
            <a:ext cx="22558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822406" y="1393032"/>
            <a:ext cx="142875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Блок-схема: альтернативный процесс 38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43576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71813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98516" y="3357562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2857496"/>
            <a:ext cx="8692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2143116"/>
            <a:ext cx="5715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28813" y="3643313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57875" y="3214688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5000636"/>
            <a:ext cx="7986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3929063" y="52863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57290" y="2214554"/>
            <a:ext cx="61436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уш</a:t>
            </a: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r>
              <a:rPr lang="ru-RU" sz="9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вать</a:t>
            </a: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868" y="1714488"/>
            <a:ext cx="85725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43313" y="2286000"/>
            <a:ext cx="714375" cy="7858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86182" y="1857364"/>
            <a:ext cx="53838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6644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4" descr="C:\Users\Костя\Desktop\64175672_1284820789_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357188"/>
            <a:ext cx="22558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шить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893844" y="1393032"/>
            <a:ext cx="142875" cy="714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Блок-схема: альтернативный процесс 38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Picture 2" descr="C:\Users\Костя\Pictures\РОМАШКОВАЯ ПОЛЯ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2918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42912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214938"/>
            <a:ext cx="14636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98516" y="3357562"/>
            <a:ext cx="8242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2143116"/>
            <a:ext cx="5715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28813" y="3643313"/>
            <a:ext cx="1285875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57290" y="2214554"/>
            <a:ext cx="614366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ru-RU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тёрка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1785926"/>
            <a:ext cx="85725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500" y="2286000"/>
            <a:ext cx="714375" cy="7858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1928802"/>
            <a:ext cx="53838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8687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30003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4143372" y="5072074"/>
            <a:ext cx="8692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3929063" y="5286375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2928934"/>
            <a:ext cx="79861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30" name="Овал 29"/>
          <p:cNvSpPr/>
          <p:nvPr/>
        </p:nvSpPr>
        <p:spPr>
          <a:xfrm>
            <a:off x="5929313" y="3143250"/>
            <a:ext cx="128587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92" name="Picture 2" descr="C:\Users\Костя\Pictures\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571875"/>
            <a:ext cx="14636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4" descr="C:\Users\Костя\Desktop\64175672_1284820789_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357188"/>
            <a:ext cx="22558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143868" y="6357934"/>
            <a:ext cx="1000132" cy="5000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822406" y="1393032"/>
            <a:ext cx="142875" cy="714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Блок-схема: альтернативный процесс 39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929454" y="1285860"/>
            <a:ext cx="2071702" cy="68408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22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144</Words>
  <Application>Microsoft Office PowerPoint</Application>
  <PresentationFormat>Экран (4:3)</PresentationFormat>
  <Paragraphs>95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Самостоятельная работа.</vt:lpstr>
      <vt:lpstr>Проверка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User</cp:lastModifiedBy>
  <cp:revision>73</cp:revision>
  <dcterms:created xsi:type="dcterms:W3CDTF">2011-12-14T18:40:24Z</dcterms:created>
  <dcterms:modified xsi:type="dcterms:W3CDTF">2013-04-20T16:53:07Z</dcterms:modified>
</cp:coreProperties>
</file>