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52" r:id="rId2"/>
    <p:sldId id="334" r:id="rId3"/>
    <p:sldId id="342" r:id="rId4"/>
    <p:sldId id="343" r:id="rId5"/>
    <p:sldId id="317" r:id="rId6"/>
    <p:sldId id="259" r:id="rId7"/>
    <p:sldId id="305" r:id="rId8"/>
    <p:sldId id="340" r:id="rId9"/>
    <p:sldId id="260" r:id="rId10"/>
    <p:sldId id="344" r:id="rId11"/>
    <p:sldId id="353" r:id="rId12"/>
    <p:sldId id="261" r:id="rId13"/>
    <p:sldId id="345" r:id="rId14"/>
    <p:sldId id="262" r:id="rId15"/>
    <p:sldId id="263" r:id="rId16"/>
    <p:sldId id="267" r:id="rId17"/>
    <p:sldId id="346" r:id="rId18"/>
    <p:sldId id="268" r:id="rId19"/>
    <p:sldId id="269" r:id="rId20"/>
    <p:sldId id="270" r:id="rId21"/>
    <p:sldId id="347" r:id="rId22"/>
    <p:sldId id="354" r:id="rId23"/>
    <p:sldId id="280" r:id="rId24"/>
    <p:sldId id="271" r:id="rId25"/>
    <p:sldId id="272" r:id="rId26"/>
    <p:sldId id="273" r:id="rId27"/>
    <p:sldId id="361" r:id="rId28"/>
    <p:sldId id="274" r:id="rId29"/>
    <p:sldId id="275" r:id="rId30"/>
    <p:sldId id="355" r:id="rId31"/>
    <p:sldId id="276" r:id="rId32"/>
    <p:sldId id="348" r:id="rId33"/>
    <p:sldId id="277" r:id="rId34"/>
    <p:sldId id="362" r:id="rId35"/>
    <p:sldId id="278" r:id="rId36"/>
    <p:sldId id="279" r:id="rId37"/>
    <p:sldId id="281" r:id="rId38"/>
    <p:sldId id="356" r:id="rId39"/>
    <p:sldId id="282" r:id="rId40"/>
    <p:sldId id="349" r:id="rId41"/>
    <p:sldId id="283" r:id="rId42"/>
    <p:sldId id="284" r:id="rId43"/>
    <p:sldId id="285" r:id="rId44"/>
    <p:sldId id="286" r:id="rId45"/>
    <p:sldId id="357" r:id="rId46"/>
    <p:sldId id="287" r:id="rId47"/>
    <p:sldId id="288" r:id="rId48"/>
    <p:sldId id="289" r:id="rId49"/>
    <p:sldId id="350" r:id="rId50"/>
    <p:sldId id="290" r:id="rId51"/>
    <p:sldId id="291" r:id="rId52"/>
    <p:sldId id="363" r:id="rId53"/>
    <p:sldId id="292" r:id="rId54"/>
    <p:sldId id="293" r:id="rId55"/>
    <p:sldId id="294" r:id="rId56"/>
    <p:sldId id="358" r:id="rId57"/>
    <p:sldId id="359" r:id="rId58"/>
    <p:sldId id="360" r:id="rId59"/>
    <p:sldId id="264" r:id="rId60"/>
    <p:sldId id="295" r:id="rId61"/>
    <p:sldId id="296" r:id="rId62"/>
    <p:sldId id="364" r:id="rId63"/>
    <p:sldId id="297" r:id="rId64"/>
    <p:sldId id="298" r:id="rId65"/>
    <p:sldId id="299" r:id="rId66"/>
    <p:sldId id="300" r:id="rId67"/>
    <p:sldId id="301" r:id="rId68"/>
    <p:sldId id="302" r:id="rId69"/>
    <p:sldId id="365" r:id="rId70"/>
    <p:sldId id="303" r:id="rId71"/>
    <p:sldId id="304" r:id="rId72"/>
    <p:sldId id="306" r:id="rId73"/>
    <p:sldId id="307" r:id="rId74"/>
    <p:sldId id="258" r:id="rId75"/>
    <p:sldId id="366" r:id="rId76"/>
    <p:sldId id="308" r:id="rId77"/>
    <p:sldId id="309" r:id="rId78"/>
    <p:sldId id="310" r:id="rId79"/>
    <p:sldId id="319" r:id="rId80"/>
    <p:sldId id="367" r:id="rId81"/>
    <p:sldId id="311" r:id="rId82"/>
    <p:sldId id="320" r:id="rId83"/>
    <p:sldId id="312" r:id="rId84"/>
    <p:sldId id="313" r:id="rId85"/>
    <p:sldId id="314" r:id="rId86"/>
    <p:sldId id="315" r:id="rId87"/>
    <p:sldId id="316" r:id="rId88"/>
    <p:sldId id="318" r:id="rId89"/>
    <p:sldId id="321" r:id="rId90"/>
    <p:sldId id="322" r:id="rId91"/>
    <p:sldId id="323" r:id="rId92"/>
    <p:sldId id="324" r:id="rId93"/>
    <p:sldId id="325" r:id="rId94"/>
    <p:sldId id="326" r:id="rId95"/>
    <p:sldId id="337" r:id="rId96"/>
    <p:sldId id="327" r:id="rId97"/>
    <p:sldId id="329" r:id="rId98"/>
    <p:sldId id="330" r:id="rId99"/>
    <p:sldId id="331" r:id="rId100"/>
    <p:sldId id="338" r:id="rId101"/>
    <p:sldId id="332" r:id="rId102"/>
    <p:sldId id="333" r:id="rId103"/>
    <p:sldId id="335" r:id="rId104"/>
    <p:sldId id="328" r:id="rId105"/>
    <p:sldId id="336" r:id="rId106"/>
    <p:sldId id="368" r:id="rId107"/>
    <p:sldId id="369" r:id="rId108"/>
    <p:sldId id="339" r:id="rId109"/>
    <p:sldId id="378" r:id="rId110"/>
    <p:sldId id="257" r:id="rId111"/>
    <p:sldId id="370" r:id="rId112"/>
    <p:sldId id="265" r:id="rId113"/>
    <p:sldId id="377" r:id="rId114"/>
    <p:sldId id="371" r:id="rId115"/>
    <p:sldId id="379" r:id="rId116"/>
    <p:sldId id="380" r:id="rId117"/>
    <p:sldId id="266" r:id="rId118"/>
    <p:sldId id="373" r:id="rId119"/>
    <p:sldId id="374" r:id="rId120"/>
    <p:sldId id="372" r:id="rId121"/>
    <p:sldId id="376" r:id="rId122"/>
    <p:sldId id="381" r:id="rId123"/>
    <p:sldId id="383" r:id="rId124"/>
    <p:sldId id="382" r:id="rId125"/>
    <p:sldId id="351" r:id="rId126"/>
    <p:sldId id="384" r:id="rId127"/>
    <p:sldId id="375" r:id="rId128"/>
    <p:sldId id="385" r:id="rId129"/>
    <p:sldId id="386" r:id="rId130"/>
    <p:sldId id="387" r:id="rId131"/>
    <p:sldId id="389" r:id="rId132"/>
    <p:sldId id="390" r:id="rId133"/>
    <p:sldId id="388" r:id="rId134"/>
    <p:sldId id="391" r:id="rId135"/>
    <p:sldId id="392" r:id="rId136"/>
    <p:sldId id="393" r:id="rId137"/>
    <p:sldId id="394" r:id="rId138"/>
    <p:sldId id="395" r:id="rId139"/>
    <p:sldId id="396" r:id="rId140"/>
    <p:sldId id="397" r:id="rId141"/>
    <p:sldId id="398" r:id="rId142"/>
    <p:sldId id="399" r:id="rId143"/>
    <p:sldId id="401" r:id="rId144"/>
    <p:sldId id="402" r:id="rId145"/>
    <p:sldId id="400" r:id="rId146"/>
    <p:sldId id="341" r:id="rId147"/>
    <p:sldId id="403" r:id="rId14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4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7" autoAdjust="0"/>
    <p:restoredTop sz="94660"/>
  </p:normalViewPr>
  <p:slideViewPr>
    <p:cSldViewPr>
      <p:cViewPr>
        <p:scale>
          <a:sx n="80" d="100"/>
          <a:sy n="80" d="100"/>
        </p:scale>
        <p:origin x="-918" y="-4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5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5377D-0F54-4AA7-984C-31FFF4A3A226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2CDF3-AA47-4D11-827B-BA7FE4F310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849905"/>
      </p:ext>
    </p:extLst>
  </p:cSld>
  <p:clrMapOvr>
    <a:masterClrMapping/>
  </p:clrMapOvr>
  <p:transition advTm="5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386A4-6649-4E63-9EF9-C6644591780F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C83E6-213E-4A64-A250-1F0A529ED9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563833"/>
      </p:ext>
    </p:extLst>
  </p:cSld>
  <p:clrMapOvr>
    <a:masterClrMapping/>
  </p:clrMapOvr>
  <p:transition advTm="5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266C4-905A-4CE9-A510-9C785861007C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D3477-C6D5-4E05-834D-A3D80FF4C6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746311"/>
      </p:ext>
    </p:extLst>
  </p:cSld>
  <p:clrMapOvr>
    <a:masterClrMapping/>
  </p:clrMapOvr>
  <p:transition advTm="5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54BE1-035C-453B-9C98-1AA87568ADBC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DAD99-7BD1-4961-AE34-DA7783DA01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708763"/>
      </p:ext>
    </p:extLst>
  </p:cSld>
  <p:clrMapOvr>
    <a:masterClrMapping/>
  </p:clrMapOvr>
  <p:transition advTm="5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1FDF4-4CFF-4DEE-B54F-8416A869D9FA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F5A22-5EF7-471A-B87C-B0BC4B649F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170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5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5DC8D-5608-4E4B-B1EE-4F48F4FE7B98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DCA0F-F0FB-417D-911C-F925291FC7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656832"/>
      </p:ext>
    </p:extLst>
  </p:cSld>
  <p:clrMapOvr>
    <a:masterClrMapping/>
  </p:clrMapOvr>
  <p:transition advTm="5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9F79C-03E6-44F1-89E8-5CC486ACB4E5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A5E30-E273-436D-B98E-49838769CE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836781"/>
      </p:ext>
    </p:extLst>
  </p:cSld>
  <p:clrMapOvr>
    <a:masterClrMapping/>
  </p:clrMapOvr>
  <p:transition advTm="5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A1E95-D4BD-4B7C-AAA3-305A0FE32A07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22843-B2A7-4631-9903-F1D9408610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771883"/>
      </p:ext>
    </p:extLst>
  </p:cSld>
  <p:clrMapOvr>
    <a:masterClrMapping/>
  </p:clrMapOvr>
  <p:transition advTm="5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9CD1D-2D84-4CE0-B2AD-9B9F4D27F578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D6559-F62C-4252-9F0E-A1344C9A71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949868"/>
      </p:ext>
    </p:extLst>
  </p:cSld>
  <p:clrMapOvr>
    <a:masterClrMapping/>
  </p:clrMapOvr>
  <p:transition advTm="5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3653C-7014-42C5-9F92-AC541AE7FBB3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93F65-2A15-4F3A-A29E-836402CAD2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349241"/>
      </p:ext>
    </p:extLst>
  </p:cSld>
  <p:clrMapOvr>
    <a:masterClrMapping/>
  </p:clrMapOvr>
  <p:transition advTm="5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FF18C-C63A-451E-8F71-F37C3A836300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0DC56-182E-4C5A-804D-9ABD8C29F9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122883"/>
      </p:ext>
    </p:extLst>
  </p:cSld>
  <p:clrMapOvr>
    <a:masterClrMapping/>
  </p:clrMapOvr>
  <p:transition advTm="5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07B9BF-5E53-4909-93C3-C6098CB4D9C0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28FCFC-233A-4F54-B436-9C8502376B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49" r:id="rId4"/>
    <p:sldLayoutId id="2147483755" r:id="rId5"/>
    <p:sldLayoutId id="2147483750" r:id="rId6"/>
    <p:sldLayoutId id="2147483756" r:id="rId7"/>
    <p:sldLayoutId id="2147483757" r:id="rId8"/>
    <p:sldLayoutId id="2147483758" r:id="rId9"/>
    <p:sldLayoutId id="2147483751" r:id="rId10"/>
    <p:sldLayoutId id="2147483759" r:id="rId11"/>
  </p:sldLayoutIdLst>
  <p:transition advTm="5000"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sony\Desktop\pos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sony\Desktop\&#1048;&#1075;&#1086;&#1088;&#1100;%20&#1057;&#1091;&#1088;&#1091;&#1093;&#1072;&#1085;&#1086;&#1074;%20-%20&#1044;&#1086;&#1088;&#1086;&#1075;&#1080;&#1077;%20&#1084;&#1086;&#1080;%20&#1089;&#1090;&#1072;&#1088;&#1080;&#1082;&#1080;.mp3" TargetMode="External"/><Relationship Id="rId4" Type="http://schemas.openxmlformats.org/officeDocument/2006/relationships/image" Target="../media/image110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sony\Desktop\Evdokimov-Yaroslav-Dom-prestarelyh(muzofon.com).mp3" TargetMode="Externa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sony\Desktop\&#1042;&#1077;&#1088;&#1086;&#1085;&#1080;&#1082;&#1072;%20&#1044;&#1086;&#1083;&#1080;&#1085;&#1072;%20-%20&#1055;&#1086;&#1084;&#1080;&#1083;&#1091;&#1081;,%20&#1041;&#1086;&#1078;&#1077;,%20&#1089;&#1090;&#1072;&#1088;&#1080;&#1082;&#1086;&#1074;.mp3" TargetMode="Externa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sony\Desktop\Dmitriy-Dunaev-Pesnya-o-moskovskih-starikah(muzofon.com).mp3" TargetMode="External"/><Relationship Id="rId4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sony\Desktop\Dmitriy-Dunaev-Pesnya-o-moskovskih-starikah(muzofon.com).mp3" TargetMode="External"/><Relationship Id="rId4" Type="http://schemas.openxmlformats.org/officeDocument/2006/relationships/image" Target="../media/image77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323850" y="476250"/>
            <a:ext cx="8569325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5400" b="1">
                <a:latin typeface="Franklin Gothic Book" pitchFamily="34" charset="0"/>
              </a:rPr>
              <a:t>1октября  </a:t>
            </a:r>
            <a:br>
              <a:rPr lang="ru-RU" altLang="ru-RU" sz="5400" b="1">
                <a:latin typeface="Franklin Gothic Book" pitchFamily="34" charset="0"/>
              </a:rPr>
            </a:br>
            <a:r>
              <a:rPr lang="ru-RU" altLang="ru-RU" sz="5400" b="1">
                <a:latin typeface="Franklin Gothic Book" pitchFamily="34" charset="0"/>
              </a:rPr>
              <a:t>Международный день пожилых людей</a:t>
            </a:r>
            <a:br>
              <a:rPr lang="ru-RU" altLang="ru-RU" sz="5400" b="1">
                <a:latin typeface="Franklin Gothic Book" pitchFamily="34" charset="0"/>
              </a:rPr>
            </a:br>
            <a:r>
              <a:rPr lang="ru-RU" altLang="ru-RU" sz="5400" b="1">
                <a:latin typeface="Franklin Gothic Book" pitchFamily="34" charset="0"/>
              </a:rPr>
              <a:t> Этот день начали отмечать в Европе, затем в Америке, а в конце 1990-х годов во всем мире  1 октября.  </a:t>
            </a:r>
          </a:p>
        </p:txBody>
      </p:sp>
      <p:pic>
        <p:nvPicPr>
          <p:cNvPr id="4" name="po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60928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yaplakal.com/pics/pics_original/6/6/0/322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-11113"/>
            <a:ext cx="7272337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i.i.ua/photo/images/pic/2/1/5885012_f6b05c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85725"/>
            <a:ext cx="68072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monitorjournal.com/image-2004/dilen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6553200" cy="663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cs320628.vk.me/v320628723/5151/d9gJhGnFIR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6454775" cy="675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xn-----6kcabbhjttpdjeip1d1agppy8h0e.xn--p1ai/userfiles/xn-----6kcabbhjttpdjeip1d1agppy8h0e.xn--p1ai/module/news/0/0/81/8139_left_wid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3375"/>
            <a:ext cx="904875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fotokonkurs.ru/uploads/photos/contests/2011/08/22/7/ab0e3c82801a782d879c2744f09dfba2/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4300"/>
            <a:ext cx="8412163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s002.radikal.ru/i199/1304/7f/3608d6a11d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23825"/>
            <a:ext cx="9140825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www.santegidio.org/immagini/varie/comunita-di-sant-egidio-kiev-20130509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88913"/>
            <a:ext cx="9031287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ichalki-blagovest.ru/wp-content/uploads/2012/10/IMG_22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8675688" cy="65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basik.ru/images/old_men/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0963"/>
            <a:ext cx="8351838" cy="66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горь Суруханов - Дорогие мои стари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46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www.wingwave.ru/photo/photohistories/ba-de/house/0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8964613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179388" y="404813"/>
            <a:ext cx="896461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4000" b="1">
                <a:latin typeface="Franklin Gothic Book" pitchFamily="34" charset="0"/>
              </a:rPr>
              <a:t>Нельзя пожилыми людей называть, </a:t>
            </a:r>
            <a:br>
              <a:rPr lang="ru-RU" altLang="ru-RU" sz="4000" b="1">
                <a:latin typeface="Franklin Gothic Book" pitchFamily="34" charset="0"/>
              </a:rPr>
            </a:br>
            <a:r>
              <a:rPr lang="ru-RU" altLang="ru-RU" sz="4000" b="1">
                <a:latin typeface="Franklin Gothic Book" pitchFamily="34" charset="0"/>
              </a:rPr>
              <a:t>  Нельзя так, неправильно это. </a:t>
            </a:r>
            <a:br>
              <a:rPr lang="ru-RU" altLang="ru-RU" sz="4000" b="1">
                <a:latin typeface="Franklin Gothic Book" pitchFamily="34" charset="0"/>
              </a:rPr>
            </a:br>
            <a:r>
              <a:rPr lang="ru-RU" altLang="ru-RU" sz="4000" b="1">
                <a:latin typeface="Franklin Gothic Book" pitchFamily="34" charset="0"/>
              </a:rPr>
              <a:t>  Желаем вам грусти-печали не знать,</a:t>
            </a:r>
            <a:br>
              <a:rPr lang="ru-RU" altLang="ru-RU" sz="4000" b="1">
                <a:latin typeface="Franklin Gothic Book" pitchFamily="34" charset="0"/>
              </a:rPr>
            </a:br>
            <a:r>
              <a:rPr lang="ru-RU" altLang="ru-RU" sz="4000" b="1">
                <a:latin typeface="Franklin Gothic Book" pitchFamily="34" charset="0"/>
              </a:rPr>
              <a:t>  Хоть осень – не жаркое лето.</a:t>
            </a:r>
            <a:br>
              <a:rPr lang="ru-RU" altLang="ru-RU" sz="4000" b="1">
                <a:latin typeface="Franklin Gothic Book" pitchFamily="34" charset="0"/>
              </a:rPr>
            </a:br>
            <a:r>
              <a:rPr lang="ru-RU" altLang="ru-RU" sz="4000" b="1">
                <a:latin typeface="Franklin Gothic Book" pitchFamily="34" charset="0"/>
              </a:rPr>
              <a:t>  Хоть инеем сыплет зима на виски –</a:t>
            </a:r>
            <a:br>
              <a:rPr lang="ru-RU" altLang="ru-RU" sz="4000" b="1">
                <a:latin typeface="Franklin Gothic Book" pitchFamily="34" charset="0"/>
              </a:rPr>
            </a:br>
            <a:r>
              <a:rPr lang="ru-RU" altLang="ru-RU" sz="4000" b="1">
                <a:latin typeface="Franklin Gothic Book" pitchFamily="34" charset="0"/>
              </a:rPr>
              <a:t>  Душа серебро не воспримет.</a:t>
            </a:r>
            <a:br>
              <a:rPr lang="ru-RU" altLang="ru-RU" sz="4000" b="1">
                <a:latin typeface="Franklin Gothic Book" pitchFamily="34" charset="0"/>
              </a:rPr>
            </a:br>
            <a:r>
              <a:rPr lang="ru-RU" altLang="ru-RU" sz="4000" b="1">
                <a:latin typeface="Franklin Gothic Book" pitchFamily="34" charset="0"/>
              </a:rPr>
              <a:t>  С годами вы с мудростью стали близки, </a:t>
            </a:r>
            <a:br>
              <a:rPr lang="ru-RU" altLang="ru-RU" sz="4000" b="1">
                <a:latin typeface="Franklin Gothic Book" pitchFamily="34" charset="0"/>
              </a:rPr>
            </a:br>
            <a:r>
              <a:rPr lang="ru-RU" altLang="ru-RU" sz="4000" b="1">
                <a:latin typeface="Franklin Gothic Book" pitchFamily="34" charset="0"/>
              </a:rPr>
              <a:t>  Пусть молодость вас не покинет!</a:t>
            </a:r>
          </a:p>
        </p:txBody>
      </p:sp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foto.ua/uploads/photos/345/345053_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549275"/>
            <a:ext cx="911225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pics.livejournal.com/o_liska/pic/000fy4q2/s640x4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94800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://pln-pskov.ru/pictures/1301230009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5563"/>
            <a:ext cx="4537075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photopolygon.com/photo/fit/775/4951/26220.jpg.7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716963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nadezhda13.ru/wp-content/uploads/2011/07/9.07.2011-%D0%9A%D0%BE%D0%B2%D1%8B%D0%BB%D0%BA%D0%B8%D0%BD%D0%BE-%D0%BF%D0%B0%D0%BD%D1%81%D0%B8%D0%BE%D0%BD%D0%B0%D1%82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066213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://www.pravmir.ru/wp-content/uploads/pravmir-images/d5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7630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dom-prestarelyh.ru/img/uhod-prestarely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072563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http://cs317624.vk.me/v317624431/8ba0/uhq7qsql2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-7938"/>
            <a:ext cx="6913562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://s1.planeta.ru/i/45e21/me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8820150" cy="53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bezformata.ru/content/Images/000/014/482/image14482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8621713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foto.ua/uploads/photos/345/345045_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4991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ttp://kurman.crimea.ua/uploads/images/00/00/02/2012/11/06/f14e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072062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http://www.pansion-zabota.ru/upload/information_system_4/5/5/7/item_557/information_items_property_2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964612" cy="672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nevsedoma.com.ua/images/2010/185/7/1400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8978900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www.pravmir.ru/wp-content/uploads/2011/09/den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8713787" cy="579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://www.fresher.ru/images8/odin-prazdnichnyj-den-v-dome-prestarelyx/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8893175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ttp://1.bp.blogspot.com/-ri9jqyodSb8/UMjFnfHxrKI/AAAAAAAAAjI/c3GSnB3Ai_E/s320/280x360_3405848-4a7e5572078d95d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7150"/>
            <a:ext cx="5292725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http://www.pravmir.ru/wp-content/uploads/2011/09/den38-580x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642350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://bezformata.ru/content/Images/000/014/482/image14482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770938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://i1.ytimg.com/vi/VIE9MRtMV1Y/hqdefault.jpg?feature=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8448675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http://pisez.com/sites/pisez.com/files/styles/large/public/images/201303022143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88138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1.bp.blogspot.com/-NlLSPzwv-Ps/UMjB_qCDXxI/AAAAAAAAAiE/3obOpRL91qc/s320/0_84fb6_1fe8fb4c_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049962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http://cs418725.vk.me/v418725437/5363/xAVvRK5SG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09955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http://www.stihi.ru/pics/2012/11/24/112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260350"/>
            <a:ext cx="8878887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http://www.b-u-b-lic.com/wp-content/uploads/2011/10/st1-626x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3175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4" descr="http://zazhizn.dp.ua/zima13/sta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742363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http://img1.liveinternet.ru/images/attach/c/2/65/178/65178603_1286822360_45648764_1246117229_1_Bezuym_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ttp://img1.liveinternet.ru/images/attach/c/2/66/626/66626999_9d51ec2666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5399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4" descr="Пенсии в Кыргызстане не хватает даже на хлеб и моло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7993063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Пенсии в Кыргызстане не хватает даже на хлеб и моло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858250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http://filed8-11.my.mail.ru/pic?url=http%3A%2F%2Fs017.radikal.ru%2Fi413%2F1201%2F41%2Fd59a43118522.jpg&amp;mw=&amp;mh=&amp;sig=e1acf5a21d17796da3238d557ca28d1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-7938"/>
            <a:ext cx="4608512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картинки - фото &quot;Стари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7500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foto.ua/uploads/photos/345/345040_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15888"/>
            <a:ext cx="5008563" cy="64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http://static.eva.ru/eva/120000-130000/121220/channel/2442136749345147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06450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http://static.eva.ru/eva/330000-340000/330175/channel/39616090703325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864076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://zd.uz/uploads/posts/2013-04/thumbs/1366968657_stari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88047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Запахи пожилых людей могут быть лишь игрой нашего моз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316913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://happy-school.ru/_pu/107/s219531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535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http://www.altay.kz/wp-content/uploads/CorelDRAW-12.0-Graph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25"/>
            <a:ext cx="9144000" cy="728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Прямоугольник 1"/>
          <p:cNvSpPr>
            <a:spLocks noChangeArrowheads="1"/>
          </p:cNvSpPr>
          <p:nvPr/>
        </p:nvSpPr>
        <p:spPr bwMode="auto">
          <a:xfrm>
            <a:off x="0" y="1125538"/>
            <a:ext cx="9144000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Если так говорят:</a:t>
            </a:r>
            <a:r>
              <a:rPr lang="en-US" altLang="ru-RU" sz="3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Человек пожилой -</a:t>
            </a:r>
            <a:br>
              <a:rPr lang="ru-RU" altLang="ru-RU" sz="3600" b="1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Это мудрости клад,</a:t>
            </a:r>
            <a:r>
              <a:rPr lang="en-US" altLang="ru-RU" sz="3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это фонд золотой,</a:t>
            </a:r>
            <a:br>
              <a:rPr lang="ru-RU" altLang="ru-RU" sz="3600" b="1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Это россыпь таланта, и горенье в очах...</a:t>
            </a:r>
            <a:br>
              <a:rPr lang="ru-RU" altLang="ru-RU" sz="3600" b="1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Это наши атланты и в делах, и в речах.</a:t>
            </a:r>
            <a:br>
              <a:rPr lang="ru-RU" altLang="ru-RU" sz="3600" b="1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Вам спасибо за все, и почет вам, и честь,</a:t>
            </a:r>
            <a:br>
              <a:rPr lang="ru-RU" altLang="ru-RU" sz="3600" b="1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И спасибо за то, что вы были и есть.</a:t>
            </a:r>
            <a:br>
              <a:rPr lang="ru-RU" altLang="ru-RU" sz="3600" b="1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Душой молодейте, стареть рановато.</a:t>
            </a:r>
            <a:br>
              <a:rPr lang="ru-RU" altLang="ru-RU" sz="3600" b="1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>
                <a:latin typeface="Times New Roman" pitchFamily="18" charset="0"/>
                <a:cs typeface="Times New Roman" pitchFamily="18" charset="0"/>
              </a:rPr>
              <a:t>Так будьте здоровы, живите богато!</a:t>
            </a:r>
          </a:p>
        </p:txBody>
      </p:sp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"/>
          <p:cNvSpPr>
            <a:spLocks noChangeArrowheads="1"/>
          </p:cNvSpPr>
          <p:nvPr/>
        </p:nvSpPr>
        <p:spPr bwMode="auto">
          <a:xfrm>
            <a:off x="0" y="-790575"/>
            <a:ext cx="9144000" cy="711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en-US" altLang="ru-RU" sz="1600" b="1">
              <a:cs typeface="Calibri" pitchFamily="34" charset="0"/>
            </a:endParaRPr>
          </a:p>
          <a:p>
            <a:pPr algn="ctr"/>
            <a:endParaRPr lang="ru-RU" altLang="ru-RU" sz="4000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altLang="ru-RU" sz="4000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altLang="ru-RU" sz="4000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4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«ДОРОГИЕ МОИ СТАРИКИ».</a:t>
            </a:r>
          </a:p>
          <a:p>
            <a:pPr algn="ctr"/>
            <a:r>
              <a:rPr lang="ru-RU" altLang="ru-RU" sz="4000" b="1">
                <a:latin typeface="Times New Roman" pitchFamily="18" charset="0"/>
                <a:cs typeface="Times New Roman" pitchFamily="18" charset="0"/>
              </a:rPr>
              <a:t>Презентацию выполнила</a:t>
            </a:r>
            <a:endParaRPr lang="ru-RU" altLang="ru-RU" sz="40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4000" b="1">
                <a:latin typeface="Times New Roman" pitchFamily="18" charset="0"/>
                <a:cs typeface="Calibri" pitchFamily="34" charset="0"/>
              </a:rPr>
              <a:t>учитель географии, </a:t>
            </a:r>
          </a:p>
          <a:p>
            <a:pPr algn="ctr"/>
            <a:r>
              <a:rPr lang="ru-RU" altLang="ru-RU" sz="4000" b="1">
                <a:latin typeface="Times New Roman" pitchFamily="18" charset="0"/>
                <a:cs typeface="Calibri" pitchFamily="34" charset="0"/>
              </a:rPr>
              <a:t>заместитель директора по ВР</a:t>
            </a:r>
            <a:endParaRPr lang="ru-RU" altLang="ru-RU" sz="40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4000" b="1">
                <a:latin typeface="Times New Roman" pitchFamily="18" charset="0"/>
                <a:cs typeface="Calibri" pitchFamily="34" charset="0"/>
              </a:rPr>
              <a:t> ГБОУ СОШ № 97</a:t>
            </a:r>
          </a:p>
          <a:p>
            <a:pPr algn="ctr"/>
            <a:r>
              <a:rPr lang="ru-RU" altLang="ru-RU" sz="4000" b="1">
                <a:latin typeface="Times New Roman" pitchFamily="18" charset="0"/>
                <a:cs typeface="Calibri" pitchFamily="34" charset="0"/>
              </a:rPr>
              <a:t> города Москвы</a:t>
            </a:r>
          </a:p>
          <a:p>
            <a:pPr algn="ctr"/>
            <a:r>
              <a:rPr lang="ru-RU" altLang="ru-RU" sz="4000" b="1">
                <a:latin typeface="Times New Roman" pitchFamily="18" charset="0"/>
                <a:cs typeface="Times New Roman" pitchFamily="18" charset="0"/>
              </a:rPr>
              <a:t>ТИМОФЕЕВА </a:t>
            </a:r>
          </a:p>
          <a:p>
            <a:pPr algn="ctr"/>
            <a:r>
              <a:rPr lang="ru-RU" altLang="ru-RU" sz="4000" b="1">
                <a:latin typeface="Times New Roman" pitchFamily="18" charset="0"/>
                <a:cs typeface="Times New Roman" pitchFamily="18" charset="0"/>
              </a:rPr>
              <a:t>ЕЛЕНА   АЛЕКСЕЕВНА</a:t>
            </a:r>
            <a:endParaRPr lang="ru-RU" altLang="ru-RU" sz="4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foto.ua/uploads/photos/345/345039_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5888"/>
            <a:ext cx="7040562" cy="66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https://encrypted-tbn3.gstatic.com/images?q=tbn:ANd9GcQSl83s1o2HC07FFcAJddWZovZyIcuBvXreqj6WJJHJUtHN-3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8496300" cy="565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2.bp.blogspot.com/-UP34Q2ZbGFk/UMjCqM2KT0I/AAAAAAAAAiY/jjx3A16eX6I/s320/3512212-c95489368d3dbe2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44450"/>
            <a:ext cx="681355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attachments-blog.tut.by/33314/files/2011/07/21-458x4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1750"/>
            <a:ext cx="7416800" cy="655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photospilka.com/getImage.php?file=0627AB994E15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69088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kartiny.ucoz.ru/_ph/494/2/38578560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3375"/>
            <a:ext cx="868997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sobitiya.com.ua/view_imi.php?id=2250&amp;table=cs_news&amp;field=photo&amp;typef=type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7805737" cy="611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3.bp.blogspot.com/-sjecUe65Jq0/UMjDHrllsKI/AAAAAAAAAig/QLbrEWIMbec/s320/3512228-ed7c3b52368aba2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5761038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1"/>
          <p:cNvSpPr>
            <a:spLocks noChangeArrowheads="1"/>
          </p:cNvSpPr>
          <p:nvPr/>
        </p:nvSpPr>
        <p:spPr bwMode="auto">
          <a:xfrm>
            <a:off x="684213" y="0"/>
            <a:ext cx="78486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>
                <a:latin typeface="Franklin Gothic Book" pitchFamily="34" charset="0"/>
              </a:rPr>
              <a:t>Ну, придумают такое</a:t>
            </a:r>
            <a:br>
              <a:rPr lang="ru-RU" altLang="ru-RU" sz="2800" b="1">
                <a:latin typeface="Franklin Gothic Book" pitchFamily="34" charset="0"/>
              </a:rPr>
            </a:br>
            <a:r>
              <a:rPr lang="ru-RU" altLang="ru-RU" sz="2800" b="1">
                <a:latin typeface="Franklin Gothic Book" pitchFamily="34" charset="0"/>
              </a:rPr>
              <a:t>Праздник пожилых людей?!</a:t>
            </a:r>
            <a:br>
              <a:rPr lang="ru-RU" altLang="ru-RU" sz="2800" b="1">
                <a:latin typeface="Franklin Gothic Book" pitchFamily="34" charset="0"/>
              </a:rPr>
            </a:br>
            <a:r>
              <a:rPr lang="ru-RU" altLang="ru-RU" sz="2800" b="1">
                <a:latin typeface="Franklin Gothic Book" pitchFamily="34" charset="0"/>
              </a:rPr>
              <a:t>Мы отпразднуем с тобою</a:t>
            </a:r>
            <a:br>
              <a:rPr lang="ru-RU" altLang="ru-RU" sz="2800" b="1">
                <a:latin typeface="Franklin Gothic Book" pitchFamily="34" charset="0"/>
              </a:rPr>
            </a:br>
            <a:r>
              <a:rPr lang="ru-RU" altLang="ru-RU" sz="2800" b="1">
                <a:latin typeface="Franklin Gothic Book" pitchFamily="34" charset="0"/>
              </a:rPr>
              <a:t>День заманчивых идей,</a:t>
            </a:r>
            <a:br>
              <a:rPr lang="ru-RU" altLang="ru-RU" sz="2800" b="1">
                <a:latin typeface="Franklin Gothic Book" pitchFamily="34" charset="0"/>
              </a:rPr>
            </a:br>
            <a:r>
              <a:rPr lang="ru-RU" altLang="ru-RU" sz="2800" b="1">
                <a:latin typeface="Franklin Gothic Book" pitchFamily="34" charset="0"/>
              </a:rPr>
              <a:t>День, что с утренней зарядки</a:t>
            </a:r>
            <a:br>
              <a:rPr lang="ru-RU" altLang="ru-RU" sz="2800" b="1">
                <a:latin typeface="Franklin Gothic Book" pitchFamily="34" charset="0"/>
              </a:rPr>
            </a:br>
            <a:r>
              <a:rPr lang="ru-RU" altLang="ru-RU" sz="2800" b="1">
                <a:latin typeface="Franklin Gothic Book" pitchFamily="34" charset="0"/>
              </a:rPr>
              <a:t>Начинаем столько лет,</a:t>
            </a:r>
            <a:br>
              <a:rPr lang="ru-RU" altLang="ru-RU" sz="2800" b="1">
                <a:latin typeface="Franklin Gothic Book" pitchFamily="34" charset="0"/>
              </a:rPr>
            </a:br>
            <a:r>
              <a:rPr lang="ru-RU" altLang="ru-RU" sz="2800" b="1">
                <a:latin typeface="Franklin Gothic Book" pitchFamily="34" charset="0"/>
              </a:rPr>
              <a:t>День футбола, день на грядке,</a:t>
            </a:r>
            <a:br>
              <a:rPr lang="ru-RU" altLang="ru-RU" sz="2800" b="1">
                <a:latin typeface="Franklin Gothic Book" pitchFamily="34" charset="0"/>
              </a:rPr>
            </a:br>
            <a:r>
              <a:rPr lang="ru-RU" altLang="ru-RU" sz="2800" b="1">
                <a:latin typeface="Franklin Gothic Book" pitchFamily="34" charset="0"/>
              </a:rPr>
              <a:t>«Доминошников» побед!</a:t>
            </a:r>
            <a:br>
              <a:rPr lang="ru-RU" altLang="ru-RU" sz="2800" b="1">
                <a:latin typeface="Franklin Gothic Book" pitchFamily="34" charset="0"/>
              </a:rPr>
            </a:br>
            <a:r>
              <a:rPr lang="ru-RU" altLang="ru-RU" sz="2800" b="1">
                <a:latin typeface="Franklin Gothic Book" pitchFamily="34" charset="0"/>
              </a:rPr>
              <a:t>День цветочков для любимой,</a:t>
            </a:r>
            <a:br>
              <a:rPr lang="ru-RU" altLang="ru-RU" sz="2800" b="1">
                <a:latin typeface="Franklin Gothic Book" pitchFamily="34" charset="0"/>
              </a:rPr>
            </a:br>
            <a:r>
              <a:rPr lang="ru-RU" altLang="ru-RU" sz="2800" b="1">
                <a:latin typeface="Franklin Gothic Book" pitchFamily="34" charset="0"/>
              </a:rPr>
              <a:t>День прогулок под луной,</a:t>
            </a:r>
            <a:br>
              <a:rPr lang="ru-RU" altLang="ru-RU" sz="2800" b="1">
                <a:latin typeface="Franklin Gothic Book" pitchFamily="34" charset="0"/>
              </a:rPr>
            </a:br>
            <a:r>
              <a:rPr lang="ru-RU" altLang="ru-RU" sz="2800" b="1">
                <a:latin typeface="Franklin Gothic Book" pitchFamily="34" charset="0"/>
              </a:rPr>
              <a:t>С самой той, неотразимой,</a:t>
            </a:r>
            <a:br>
              <a:rPr lang="ru-RU" altLang="ru-RU" sz="2800" b="1">
                <a:latin typeface="Franklin Gothic Book" pitchFamily="34" charset="0"/>
              </a:rPr>
            </a:br>
            <a:r>
              <a:rPr lang="ru-RU" altLang="ru-RU" sz="2800" b="1">
                <a:latin typeface="Franklin Gothic Book" pitchFamily="34" charset="0"/>
              </a:rPr>
              <a:t>Мы же — молоды душой!</a:t>
            </a:r>
            <a:br>
              <a:rPr lang="ru-RU" altLang="ru-RU" sz="2800" b="1">
                <a:latin typeface="Franklin Gothic Book" pitchFamily="34" charset="0"/>
              </a:rPr>
            </a:br>
            <a:r>
              <a:rPr lang="ru-RU" altLang="ru-RU" sz="2800" b="1">
                <a:latin typeface="Franklin Gothic Book" pitchFamily="34" charset="0"/>
              </a:rPr>
              <a:t> Пожилой —Еще не старый,</a:t>
            </a:r>
            <a:br>
              <a:rPr lang="ru-RU" altLang="ru-RU" sz="2800" b="1">
                <a:latin typeface="Franklin Gothic Book" pitchFamily="34" charset="0"/>
              </a:rPr>
            </a:br>
            <a:r>
              <a:rPr lang="ru-RU" altLang="ru-RU" sz="2800" b="1">
                <a:latin typeface="Franklin Gothic Book" pitchFamily="34" charset="0"/>
              </a:rPr>
              <a:t>Он еще здоровый. Малый!</a:t>
            </a:r>
            <a:br>
              <a:rPr lang="ru-RU" altLang="ru-RU" sz="2800" b="1">
                <a:latin typeface="Franklin Gothic Book" pitchFamily="34" charset="0"/>
              </a:rPr>
            </a:br>
            <a:r>
              <a:rPr lang="ru-RU" altLang="ru-RU" sz="2800" b="1">
                <a:latin typeface="Franklin Gothic Book" pitchFamily="34" charset="0"/>
              </a:rPr>
              <a:t>Поздравляем Пожилых, </a:t>
            </a:r>
          </a:p>
          <a:p>
            <a:pPr algn="ctr" eaLnBrk="1" hangingPunct="1"/>
            <a:r>
              <a:rPr lang="ru-RU" altLang="ru-RU" sz="2800" b="1">
                <a:latin typeface="Franklin Gothic Book" pitchFamily="34" charset="0"/>
              </a:rPr>
              <a:t>В душе вечно Молодых!</a:t>
            </a:r>
          </a:p>
        </p:txBody>
      </p:sp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img1.1tv.ru/imgsize460x345/PR201004261448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0350"/>
            <a:ext cx="8378825" cy="628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puls.md/files/styles/article_image/public/field/image/broshennye_gosudarstvom.jpg?itok=aRjCcF3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692150"/>
            <a:ext cx="872331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istoriyaroda.ru/wp-content/uploads/2011/11/vstav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692150"/>
            <a:ext cx="9217026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encrypted-tbn0.gstatic.com/images?q=tbn:ANd9GcTOHThjb3nivOkRQ8oWiXwTXIHCCGVYOFaC3Z7riKjYRScZ3gO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98425"/>
            <a:ext cx="4968875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vdokimov-Yaroslav-Dom-prestarelyh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0928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3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hacklive.ru/wp-content/uploads/2011/11/51620c758cf8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8551862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Бедность не порок: одинокая бабуш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175"/>
            <a:ext cx="48974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Привыкли мы в добро не верить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653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blog.teamo.ru/wp-content/uploads/2012/10/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8582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1"/>
          <p:cNvSpPr>
            <a:spLocks noChangeArrowheads="1"/>
          </p:cNvSpPr>
          <p:nvPr/>
        </p:nvSpPr>
        <p:spPr bwMode="auto">
          <a:xfrm>
            <a:off x="468313" y="188913"/>
            <a:ext cx="7704137" cy="624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4000" b="1">
                <a:latin typeface="Franklin Gothic Book" pitchFamily="34" charset="0"/>
              </a:rPr>
              <a:t>Мы уваженье бесконечное</a:t>
            </a:r>
            <a:br>
              <a:rPr lang="ru-RU" altLang="ru-RU" sz="4000" b="1">
                <a:latin typeface="Franklin Gothic Book" pitchFamily="34" charset="0"/>
              </a:rPr>
            </a:br>
            <a:r>
              <a:rPr lang="ru-RU" altLang="ru-RU" sz="4000" b="1">
                <a:latin typeface="Franklin Gothic Book" pitchFamily="34" charset="0"/>
              </a:rPr>
              <a:t>Сегодня высказать хотим</a:t>
            </a:r>
            <a:br>
              <a:rPr lang="ru-RU" altLang="ru-RU" sz="4000" b="1">
                <a:latin typeface="Franklin Gothic Book" pitchFamily="34" charset="0"/>
              </a:rPr>
            </a:br>
            <a:r>
              <a:rPr lang="ru-RU" altLang="ru-RU" sz="4000" b="1">
                <a:latin typeface="Franklin Gothic Book" pitchFamily="34" charset="0"/>
              </a:rPr>
              <a:t>Всем людям — людям пожилым,</a:t>
            </a:r>
            <a:br>
              <a:rPr lang="ru-RU" altLang="ru-RU" sz="4000" b="1">
                <a:latin typeface="Franklin Gothic Book" pitchFamily="34" charset="0"/>
              </a:rPr>
            </a:br>
            <a:r>
              <a:rPr lang="ru-RU" altLang="ru-RU" sz="4000" b="1">
                <a:latin typeface="Franklin Gothic Book" pitchFamily="34" charset="0"/>
              </a:rPr>
              <a:t>Хотим поздравить их сердечно.</a:t>
            </a:r>
            <a:br>
              <a:rPr lang="ru-RU" altLang="ru-RU" sz="4000" b="1">
                <a:latin typeface="Franklin Gothic Book" pitchFamily="34" charset="0"/>
              </a:rPr>
            </a:br>
            <a:r>
              <a:rPr lang="ru-RU" altLang="ru-RU" sz="4000" b="1">
                <a:latin typeface="Franklin Gothic Book" pitchFamily="34" charset="0"/>
              </a:rPr>
              <a:t>Здоровья пожелать и сил,</a:t>
            </a:r>
            <a:br>
              <a:rPr lang="ru-RU" altLang="ru-RU" sz="4000" b="1">
                <a:latin typeface="Franklin Gothic Book" pitchFamily="34" charset="0"/>
              </a:rPr>
            </a:br>
            <a:r>
              <a:rPr lang="ru-RU" altLang="ru-RU" sz="4000" b="1">
                <a:latin typeface="Franklin Gothic Book" pitchFamily="34" charset="0"/>
              </a:rPr>
              <a:t>От окружающих — вниманья,</a:t>
            </a:r>
            <a:br>
              <a:rPr lang="ru-RU" altLang="ru-RU" sz="4000" b="1">
                <a:latin typeface="Franklin Gothic Book" pitchFamily="34" charset="0"/>
              </a:rPr>
            </a:br>
            <a:r>
              <a:rPr lang="ru-RU" altLang="ru-RU" sz="4000" b="1">
                <a:latin typeface="Franklin Gothic Book" pitchFamily="34" charset="0"/>
              </a:rPr>
              <a:t>Чтоб быт у них достойным был,</a:t>
            </a:r>
            <a:br>
              <a:rPr lang="ru-RU" altLang="ru-RU" sz="4000" b="1">
                <a:latin typeface="Franklin Gothic Book" pitchFamily="34" charset="0"/>
              </a:rPr>
            </a:br>
            <a:r>
              <a:rPr lang="ru-RU" altLang="ru-RU" sz="4000" b="1">
                <a:latin typeface="Franklin Gothic Book" pitchFamily="34" charset="0"/>
              </a:rPr>
              <a:t>Ценились опыт их и знанья.</a:t>
            </a:r>
            <a:br>
              <a:rPr lang="ru-RU" altLang="ru-RU" sz="4000" b="1">
                <a:latin typeface="Franklin Gothic Book" pitchFamily="34" charset="0"/>
              </a:rPr>
            </a:br>
            <a:r>
              <a:rPr lang="ru-RU" altLang="ru-RU" sz="4000" b="1">
                <a:latin typeface="Franklin Gothic Book" pitchFamily="34" charset="0"/>
              </a:rPr>
              <a:t>Чтоб пенсия их возросла</a:t>
            </a:r>
            <a:br>
              <a:rPr lang="ru-RU" altLang="ru-RU" sz="4000" b="1">
                <a:latin typeface="Franklin Gothic Book" pitchFamily="34" charset="0"/>
              </a:rPr>
            </a:br>
            <a:r>
              <a:rPr lang="ru-RU" altLang="ru-RU" sz="4000" b="1">
                <a:latin typeface="Franklin Gothic Book" pitchFamily="34" charset="0"/>
              </a:rPr>
              <a:t>До... До приличного числа!</a:t>
            </a:r>
          </a:p>
        </p:txBody>
      </p:sp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vesti.karelia.ru/pic.php?picn=pics/cb0531b30ba1cffedd0541688539e5e4Vedlozero%20babki.jpg&amp;dx=1000&amp;dy=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9053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1.bp.blogspot.com/-zLhYmf2y_7Y/UM1-hjHol8I/AAAAAAAABHM/_Z_gA5LO-NY/s320/2806086-6df20120b698ba7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obzor.lt/images/news/11/2012_06_05/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8718550" cy="55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0OWMyLWE0 (564x700, 159Kb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53721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cs303505.vk.me/v303505237/59b1/r1Zf28F2sl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692150"/>
            <a:ext cx="908050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static4.aif.ru/pictures/201206/_MG_06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Вероника Долина - Помилуй, Боже, старико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>
          <p:childTnLst>
            <p:audio>
              <p:cMediaNode numSld="75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img1.1tv.ru/imgsize460x345/PR20100426144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0"/>
            <a:ext cx="8891588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Прямоугольник 1"/>
          <p:cNvSpPr>
            <a:spLocks noChangeArrowheads="1"/>
          </p:cNvSpPr>
          <p:nvPr/>
        </p:nvSpPr>
        <p:spPr bwMode="auto">
          <a:xfrm>
            <a:off x="0" y="188913"/>
            <a:ext cx="8964613" cy="64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b="1">
                <a:latin typeface="Franklin Gothic Book" pitchFamily="34" charset="0"/>
              </a:rPr>
              <a:t>Пожилой человек, это вовсе не старый,</a:t>
            </a:r>
            <a:br>
              <a:rPr lang="ru-RU" altLang="ru-RU" sz="3200" b="1">
                <a:latin typeface="Franklin Gothic Book" pitchFamily="34" charset="0"/>
              </a:rPr>
            </a:br>
            <a:r>
              <a:rPr lang="ru-RU" altLang="ru-RU" sz="3200" b="1">
                <a:latin typeface="Franklin Gothic Book" pitchFamily="34" charset="0"/>
              </a:rPr>
              <a:t>Это значит, он пОжил, мудрость обрёл.</a:t>
            </a:r>
            <a:br>
              <a:rPr lang="ru-RU" altLang="ru-RU" sz="3200" b="1">
                <a:latin typeface="Franklin Gothic Book" pitchFamily="34" charset="0"/>
              </a:rPr>
            </a:br>
            <a:r>
              <a:rPr lang="ru-RU" altLang="ru-RU" sz="3200" b="1">
                <a:latin typeface="Franklin Gothic Book" pitchFamily="34" charset="0"/>
              </a:rPr>
              <a:t>Просто может быть так..., немного усталый,</a:t>
            </a:r>
            <a:br>
              <a:rPr lang="ru-RU" altLang="ru-RU" sz="3200" b="1">
                <a:latin typeface="Franklin Gothic Book" pitchFamily="34" charset="0"/>
              </a:rPr>
            </a:br>
            <a:r>
              <a:rPr lang="ru-RU" altLang="ru-RU" sz="3200" b="1">
                <a:latin typeface="Franklin Gothic Book" pitchFamily="34" charset="0"/>
              </a:rPr>
              <a:t>Ведь всегда за собой молодёжь вперёд вёл.</a:t>
            </a:r>
            <a:br>
              <a:rPr lang="ru-RU" altLang="ru-RU" sz="3200" b="1">
                <a:latin typeface="Franklin Gothic Book" pitchFamily="34" charset="0"/>
              </a:rPr>
            </a:br>
            <a:r>
              <a:rPr lang="ru-RU" altLang="ru-RU" sz="3200" b="1">
                <a:latin typeface="Franklin Gothic Book" pitchFamily="34" charset="0"/>
              </a:rPr>
              <a:t> От души он делился опытом, знаньем,</a:t>
            </a:r>
            <a:br>
              <a:rPr lang="ru-RU" altLang="ru-RU" sz="3200" b="1">
                <a:latin typeface="Franklin Gothic Book" pitchFamily="34" charset="0"/>
              </a:rPr>
            </a:br>
            <a:r>
              <a:rPr lang="ru-RU" altLang="ru-RU" sz="3200" b="1">
                <a:latin typeface="Franklin Gothic Book" pitchFamily="34" charset="0"/>
              </a:rPr>
              <a:t>Помогал нам советом, примером своим.</a:t>
            </a:r>
            <a:br>
              <a:rPr lang="ru-RU" altLang="ru-RU" sz="3200" b="1">
                <a:latin typeface="Franklin Gothic Book" pitchFamily="34" charset="0"/>
              </a:rPr>
            </a:br>
            <a:r>
              <a:rPr lang="ru-RU" altLang="ru-RU" sz="3200" b="1">
                <a:latin typeface="Franklin Gothic Book" pitchFamily="34" charset="0"/>
              </a:rPr>
              <a:t>Так примите от нас «спасибо» с признаньем,</a:t>
            </a:r>
            <a:br>
              <a:rPr lang="ru-RU" altLang="ru-RU" sz="3200" b="1">
                <a:latin typeface="Franklin Gothic Book" pitchFamily="34" charset="0"/>
              </a:rPr>
            </a:br>
            <a:r>
              <a:rPr lang="ru-RU" altLang="ru-RU" sz="3200" b="1">
                <a:latin typeface="Franklin Gothic Book" pitchFamily="34" charset="0"/>
              </a:rPr>
              <a:t>За ваш труд бескорыстный на благо страны!</a:t>
            </a:r>
            <a:br>
              <a:rPr lang="ru-RU" altLang="ru-RU" sz="3200" b="1">
                <a:latin typeface="Franklin Gothic Book" pitchFamily="34" charset="0"/>
              </a:rPr>
            </a:br>
            <a:r>
              <a:rPr lang="ru-RU" altLang="ru-RU" sz="3200" b="1">
                <a:latin typeface="Franklin Gothic Book" pitchFamily="34" charset="0"/>
              </a:rPr>
              <a:t> Этот день отмечает, не только Россия.</a:t>
            </a:r>
            <a:br>
              <a:rPr lang="ru-RU" altLang="ru-RU" sz="3200" b="1">
                <a:latin typeface="Franklin Gothic Book" pitchFamily="34" charset="0"/>
              </a:rPr>
            </a:br>
            <a:r>
              <a:rPr lang="ru-RU" altLang="ru-RU" sz="3200" b="1">
                <a:latin typeface="Franklin Gothic Book" pitchFamily="34" charset="0"/>
              </a:rPr>
              <a:t>В этот день славим всех, пожилых, мы людей,</a:t>
            </a:r>
            <a:br>
              <a:rPr lang="ru-RU" altLang="ru-RU" sz="3200" b="1">
                <a:latin typeface="Franklin Gothic Book" pitchFamily="34" charset="0"/>
              </a:rPr>
            </a:br>
            <a:r>
              <a:rPr lang="ru-RU" altLang="ru-RU" sz="3200" b="1">
                <a:latin typeface="Franklin Gothic Book" pitchFamily="34" charset="0"/>
              </a:rPr>
              <a:t>И желаем вам старости только счастливой!</a:t>
            </a:r>
            <a:br>
              <a:rPr lang="ru-RU" altLang="ru-RU" sz="3200" b="1">
                <a:latin typeface="Franklin Gothic Book" pitchFamily="34" charset="0"/>
              </a:rPr>
            </a:br>
            <a:r>
              <a:rPr lang="ru-RU" altLang="ru-RU" sz="3200" b="1">
                <a:latin typeface="Franklin Gothic Book" pitchFamily="34" charset="0"/>
              </a:rPr>
              <a:t>Быть здоровыми, полными новых идей!</a:t>
            </a:r>
            <a:br>
              <a:rPr lang="ru-RU" altLang="ru-RU" sz="3200" b="1">
                <a:latin typeface="Franklin Gothic Book" pitchFamily="34" charset="0"/>
              </a:rPr>
            </a:br>
            <a:endParaRPr lang="ru-RU" altLang="ru-RU" sz="3200" b="1">
              <a:latin typeface="Franklin Gothic Book" pitchFamily="34" charset="0"/>
            </a:endParaRPr>
          </a:p>
        </p:txBody>
      </p:sp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omskinform.ru/images/pensio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08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yaplakal.com/uploads/previews/post-3-129849015792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7643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1.bp.blogspot.com/-j9NWeXIbogE/UMjEjY2UfPI/AAAAAAAAAi4/GQmKHEkJ65U/s320/2805616-03abca46f23adbc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643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proza.ru/pics/2012/02/27/14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6781800" cy="68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echo.msk.ru/att/element-767383-misc-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260350"/>
            <a:ext cx="9194801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stihi.ru/pics/2009/02/04/53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22238"/>
            <a:ext cx="5546725" cy="666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encrypted-tbn2.gstatic.com/images?q=tbn:ANd9GcSezC0jaf2Lp71S_XkGkkTmqZTnOG8lM_EB_DK5wQOX6dnchS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7127875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Прямоугольник 1"/>
          <p:cNvSpPr>
            <a:spLocks noChangeArrowheads="1"/>
          </p:cNvSpPr>
          <p:nvPr/>
        </p:nvSpPr>
        <p:spPr bwMode="auto">
          <a:xfrm>
            <a:off x="250825" y="0"/>
            <a:ext cx="864235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600" b="1">
                <a:latin typeface="Franklin Gothic Book" pitchFamily="34" charset="0"/>
              </a:rPr>
              <a:t>Пожилой — не значит старый</a:t>
            </a:r>
            <a:br>
              <a:rPr lang="ru-RU" altLang="ru-RU" sz="3600" b="1">
                <a:latin typeface="Franklin Gothic Book" pitchFamily="34" charset="0"/>
              </a:rPr>
            </a:br>
            <a:r>
              <a:rPr lang="ru-RU" altLang="ru-RU" sz="3600" b="1">
                <a:latin typeface="Franklin Gothic Book" pitchFamily="34" charset="0"/>
              </a:rPr>
              <a:t>Очень мудрый — это точно</a:t>
            </a:r>
            <a:br>
              <a:rPr lang="ru-RU" altLang="ru-RU" sz="3600" b="1">
                <a:latin typeface="Franklin Gothic Book" pitchFamily="34" charset="0"/>
              </a:rPr>
            </a:br>
            <a:r>
              <a:rPr lang="ru-RU" altLang="ru-RU" sz="3600" b="1">
                <a:latin typeface="Franklin Gothic Book" pitchFamily="34" charset="0"/>
              </a:rPr>
              <a:t>За людей таких с гитарой</a:t>
            </a:r>
            <a:br>
              <a:rPr lang="ru-RU" altLang="ru-RU" sz="3600" b="1">
                <a:latin typeface="Franklin Gothic Book" pitchFamily="34" charset="0"/>
              </a:rPr>
            </a:br>
            <a:r>
              <a:rPr lang="ru-RU" altLang="ru-RU" sz="3600" b="1">
                <a:latin typeface="Franklin Gothic Book" pitchFamily="34" charset="0"/>
              </a:rPr>
              <a:t>Да поздравить надо срочно!</a:t>
            </a:r>
            <a:br>
              <a:rPr lang="ru-RU" altLang="ru-RU" sz="3600" b="1">
                <a:latin typeface="Franklin Gothic Book" pitchFamily="34" charset="0"/>
              </a:rPr>
            </a:br>
            <a:r>
              <a:rPr lang="ru-RU" altLang="ru-RU" sz="3600" b="1">
                <a:latin typeface="Franklin Gothic Book" pitchFamily="34" charset="0"/>
              </a:rPr>
              <a:t>Редко мы их вспоминаем</a:t>
            </a:r>
            <a:br>
              <a:rPr lang="ru-RU" altLang="ru-RU" sz="3600" b="1">
                <a:latin typeface="Franklin Gothic Book" pitchFamily="34" charset="0"/>
              </a:rPr>
            </a:br>
            <a:r>
              <a:rPr lang="ru-RU" altLang="ru-RU" sz="3600" b="1">
                <a:latin typeface="Franklin Gothic Book" pitchFamily="34" charset="0"/>
              </a:rPr>
              <a:t>А они всё ждут и верят</a:t>
            </a:r>
            <a:br>
              <a:rPr lang="ru-RU" altLang="ru-RU" sz="3600" b="1">
                <a:latin typeface="Franklin Gothic Book" pitchFamily="34" charset="0"/>
              </a:rPr>
            </a:br>
            <a:r>
              <a:rPr lang="ru-RU" altLang="ru-RU" sz="3600" b="1">
                <a:latin typeface="Franklin Gothic Book" pitchFamily="34" charset="0"/>
              </a:rPr>
              <a:t>Вот про этот день мы знаем</a:t>
            </a:r>
            <a:br>
              <a:rPr lang="ru-RU" altLang="ru-RU" sz="3600" b="1">
                <a:latin typeface="Franklin Gothic Book" pitchFamily="34" charset="0"/>
              </a:rPr>
            </a:br>
            <a:r>
              <a:rPr lang="ru-RU" altLang="ru-RU" sz="3600" b="1">
                <a:latin typeface="Franklin Gothic Book" pitchFamily="34" charset="0"/>
              </a:rPr>
              <a:t>Он тоску у них измерит</a:t>
            </a:r>
            <a:br>
              <a:rPr lang="ru-RU" altLang="ru-RU" sz="3600" b="1">
                <a:latin typeface="Franklin Gothic Book" pitchFamily="34" charset="0"/>
              </a:rPr>
            </a:br>
            <a:r>
              <a:rPr lang="ru-RU" altLang="ru-RU" sz="3600" b="1">
                <a:latin typeface="Franklin Gothic Book" pitchFamily="34" charset="0"/>
              </a:rPr>
              <a:t>Как же мало — день вниманья</a:t>
            </a:r>
            <a:br>
              <a:rPr lang="ru-RU" altLang="ru-RU" sz="3600" b="1">
                <a:latin typeface="Franklin Gothic Book" pitchFamily="34" charset="0"/>
              </a:rPr>
            </a:br>
            <a:r>
              <a:rPr lang="ru-RU" altLang="ru-RU" sz="3600" b="1">
                <a:latin typeface="Franklin Gothic Book" pitchFamily="34" charset="0"/>
              </a:rPr>
              <a:t>... им его побольше надо!</a:t>
            </a:r>
            <a:br>
              <a:rPr lang="ru-RU" altLang="ru-RU" sz="3600" b="1">
                <a:latin typeface="Franklin Gothic Book" pitchFamily="34" charset="0"/>
              </a:rPr>
            </a:br>
            <a:r>
              <a:rPr lang="ru-RU" altLang="ru-RU" sz="3600" b="1">
                <a:latin typeface="Franklin Gothic Book" pitchFamily="34" charset="0"/>
              </a:rPr>
              <a:t>Разговоров, пониманья</a:t>
            </a:r>
            <a:br>
              <a:rPr lang="ru-RU" altLang="ru-RU" sz="3600" b="1">
                <a:latin typeface="Franklin Gothic Book" pitchFamily="34" charset="0"/>
              </a:rPr>
            </a:br>
            <a:r>
              <a:rPr lang="ru-RU" altLang="ru-RU" sz="3600" b="1">
                <a:latin typeface="Franklin Gothic Book" pitchFamily="34" charset="0"/>
              </a:rPr>
              <a:t>Убедительней награда!</a:t>
            </a:r>
          </a:p>
        </p:txBody>
      </p:sp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Куда пристроить бабушку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3500"/>
            <a:ext cx="6242050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omskinform.ru/images/pension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417513"/>
            <a:ext cx="9117012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encrypted-tbn1.gstatic.com/images?q=tbn:ANd9GcSNlPc5PJP4yhM3bkzMcljACmE9nV-QWtU1iKMqgaEgPwtbz3Y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88913"/>
            <a:ext cx="8904287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4.bp.blogspot.com/-JwI8NRDBcXk/UMjEuXYM5zI/AAAAAAAAAjA/ngurJRbpQ7M/s320/2805537-6a621eb8560341b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497888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mg-fotki.yandex.ru/get/4102/koziuck-vladimir.3/0_21193_2475cfce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0"/>
            <a:ext cx="4567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cs11198.vk.me/u41190831/-14/x_df0d72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333375"/>
            <a:ext cx="865505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probelarus.ru/uploads/posts/2012-07/134371554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59875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img1.liveinternet.ru/images/attach/c/5/85/628/85628877_large_TMtYjYwY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topwar.ru/uploads/posts/2013-05/1369574592_staru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801100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gdb.rferl.org/CEA855FB-BBCD-44C7-B1B1-1BE2D7693AED_mw1024_n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3175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encrypted-tbn2.gstatic.com/images?q=tbn:ANd9GcSOdLCFl2ouZErKbDVs2pu3BRQolnglvJJuwMdLkOw6pOW3CU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8640762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Прямоугольник 1"/>
          <p:cNvSpPr>
            <a:spLocks noChangeArrowheads="1"/>
          </p:cNvSpPr>
          <p:nvPr/>
        </p:nvSpPr>
        <p:spPr bwMode="auto">
          <a:xfrm>
            <a:off x="250825" y="404813"/>
            <a:ext cx="849788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600" b="1">
                <a:latin typeface="Franklin Gothic Book" pitchFamily="34" charset="0"/>
              </a:rPr>
              <a:t>Мы вас очень уважаем,</a:t>
            </a:r>
            <a:br>
              <a:rPr lang="ru-RU" altLang="ru-RU" sz="3600" b="1">
                <a:latin typeface="Franklin Gothic Book" pitchFamily="34" charset="0"/>
              </a:rPr>
            </a:br>
            <a:r>
              <a:rPr lang="ru-RU" altLang="ru-RU" sz="3600" b="1">
                <a:latin typeface="Franklin Gothic Book" pitchFamily="34" charset="0"/>
              </a:rPr>
              <a:t>И, конечно, поздравляем,</a:t>
            </a:r>
            <a:br>
              <a:rPr lang="ru-RU" altLang="ru-RU" sz="3600" b="1">
                <a:latin typeface="Franklin Gothic Book" pitchFamily="34" charset="0"/>
              </a:rPr>
            </a:br>
            <a:r>
              <a:rPr lang="ru-RU" altLang="ru-RU" sz="3600" b="1">
                <a:latin typeface="Franklin Gothic Book" pitchFamily="34" charset="0"/>
              </a:rPr>
              <a:t>Пожилые люди, вы —</a:t>
            </a:r>
            <a:br>
              <a:rPr lang="ru-RU" altLang="ru-RU" sz="3600" b="1">
                <a:latin typeface="Franklin Gothic Book" pitchFamily="34" charset="0"/>
              </a:rPr>
            </a:br>
            <a:r>
              <a:rPr lang="ru-RU" altLang="ru-RU" sz="3600" b="1">
                <a:latin typeface="Franklin Gothic Book" pitchFamily="34" charset="0"/>
              </a:rPr>
              <a:t>Лучших поздравлений достойны!</a:t>
            </a:r>
            <a:br>
              <a:rPr lang="ru-RU" altLang="ru-RU" sz="3600" b="1">
                <a:latin typeface="Franklin Gothic Book" pitchFamily="34" charset="0"/>
              </a:rPr>
            </a:br>
            <a:r>
              <a:rPr lang="ru-RU" altLang="ru-RU" sz="3600" b="1">
                <a:latin typeface="Franklin Gothic Book" pitchFamily="34" charset="0"/>
              </a:rPr>
              <a:t>Международный праздник ваш</a:t>
            </a:r>
            <a:br>
              <a:rPr lang="ru-RU" altLang="ru-RU" sz="3600" b="1">
                <a:latin typeface="Franklin Gothic Book" pitchFamily="34" charset="0"/>
              </a:rPr>
            </a:br>
            <a:r>
              <a:rPr lang="ru-RU" altLang="ru-RU" sz="3600" b="1">
                <a:latin typeface="Franklin Gothic Book" pitchFamily="34" charset="0"/>
              </a:rPr>
              <a:t>Слышим: «Старика уважь!»</a:t>
            </a:r>
            <a:br>
              <a:rPr lang="ru-RU" altLang="ru-RU" sz="3600" b="1">
                <a:latin typeface="Franklin Gothic Book" pitchFamily="34" charset="0"/>
              </a:rPr>
            </a:br>
            <a:r>
              <a:rPr lang="ru-RU" altLang="ru-RU" sz="3600" b="1">
                <a:latin typeface="Franklin Gothic Book" pitchFamily="34" charset="0"/>
              </a:rPr>
              <a:t>Звучит музыка, салют,</a:t>
            </a:r>
            <a:br>
              <a:rPr lang="ru-RU" altLang="ru-RU" sz="3600" b="1">
                <a:latin typeface="Franklin Gothic Book" pitchFamily="34" charset="0"/>
              </a:rPr>
            </a:br>
            <a:r>
              <a:rPr lang="ru-RU" altLang="ru-RU" sz="3600" b="1">
                <a:latin typeface="Franklin Gothic Book" pitchFamily="34" charset="0"/>
              </a:rPr>
              <a:t>Для вас песенки поют!</a:t>
            </a:r>
            <a:br>
              <a:rPr lang="ru-RU" altLang="ru-RU" sz="3600" b="1">
                <a:latin typeface="Franklin Gothic Book" pitchFamily="34" charset="0"/>
              </a:rPr>
            </a:br>
            <a:r>
              <a:rPr lang="ru-RU" altLang="ru-RU" sz="3600" b="1">
                <a:latin typeface="Franklin Gothic Book" pitchFamily="34" charset="0"/>
              </a:rPr>
              <a:t>Пожелаем долгих лет,</a:t>
            </a:r>
            <a:br>
              <a:rPr lang="ru-RU" altLang="ru-RU" sz="3600" b="1">
                <a:latin typeface="Franklin Gothic Book" pitchFamily="34" charset="0"/>
              </a:rPr>
            </a:br>
            <a:r>
              <a:rPr lang="ru-RU" altLang="ru-RU" sz="3600" b="1">
                <a:latin typeface="Franklin Gothic Book" pitchFamily="34" charset="0"/>
              </a:rPr>
              <a:t>Жить здоровым и без бед!</a:t>
            </a:r>
          </a:p>
        </p:txBody>
      </p:sp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encrypted-tbn3.gstatic.com/images?q=tbn:ANd9GcSo_JaUzlLGN1CHY0_j18p4h3CkpnoyXINJJGE_5icEEUjaU-MSV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208963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s://encrypted-tbn2.gstatic.com/images?q=tbn:ANd9GcTsRoVF7-21MY66ZbRapT0TNZyEts9WKFcn1BBC-YjWSQr0sfmV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73025"/>
            <a:ext cx="5653088" cy="678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foto.ua/uploads/photos/345/345032_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0"/>
            <a:ext cx="5700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foto.ua/uploads/photos/345/345051_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563"/>
            <a:ext cx="8936038" cy="654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1masterskaya-uspeha.ru/wp-content/uploads/2012/11/goryanin-nazarkino-big-i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13554075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i.zbp.ru/mgal/images/img_4194_noviy_razmer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77788"/>
            <a:ext cx="5094288" cy="678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img1.liveinternet.ru/images/attach/c/5/85/628/85628881_large_wLWI2OG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33375"/>
            <a:ext cx="8964612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omskinform.ru/images/pensioner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0350"/>
            <a:ext cx="8113713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www.foma.ru/fotos/12_19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333375"/>
            <a:ext cx="8683625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stat8.blog.ru/lr/0903df4780af72e523aca2af07f1d22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463"/>
            <a:ext cx="8604250" cy="64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mitriy-Dunaev-Pesnya-o-moskovskih-starikah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7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stonepages.ru/uploads/stari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8877300" cy="679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cs411527.vk.me/v411527740/5c38/1QZ1GDip8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8956675" cy="596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os1.i.ua/3/1/1107381_3116bb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8383587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img1.liveinternet.ru/images/attach/c/5/85/628/85628871_large_2LTk0OD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8770937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mega-polis.msk.ru/wp-content/uploads/2012/01/stari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40105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www.pravv.km.ua/read/0006/img09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40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s://lh3.googleusercontent.com/_NfZoj4V7B9Y/TZ60GLdc3XI/AAAAAAAAARs/8E21oMYHYBI/s400/%D1%81%D1%82%D0%B0%D1%80%D0%B8%D0%BA%D0%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300663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content.izvestia.ru/media/3/news/2012/07/531479/STARIKI_RAH_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908050"/>
            <a:ext cx="88392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s://encrypted-tbn0.gstatic.com/images?q=tbn:ANd9GcSNwIUQoY-gsHEOYgDQtJvvGj5Mga1zR46RkpSdwD2QsD128Stk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188913"/>
            <a:ext cx="9193213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foto.ua/uploads/photos/345/345057_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0"/>
            <a:ext cx="6529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s://encrypted-tbn0.gstatic.com/images?q=tbn:ANd9GcRpa8iob5ehZqx3KlLbizVYyrxfVLSgCCjVYaOheQ2F3k_321K5q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404813"/>
            <a:ext cx="8999537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r-stil.ru/wp-content/uploads/2011/04/stari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8631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mitriy-Dunaev-Pesnya-o-moskovskih-starikah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2372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>
          <p:childTnLst>
            <p:audio>
              <p:cMediaNode numSld="111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s005.radikal.ru/i212/1302/90/7cead911fe9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80963"/>
            <a:ext cx="4776788" cy="672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www.osvadbe.kiev.ua/assets/images/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88"/>
            <a:ext cx="8904288" cy="620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img-fotki.yandex.ru/get/4103/koziuck-vladimir.3/0_211a4_aad6071b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93663"/>
            <a:ext cx="4468812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о стар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20650"/>
            <a:ext cx="6686550" cy="662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fototelegraf.ru/wp-content/uploads/2012/01/sto-let-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8913"/>
            <a:ext cx="7173912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www.rt-online.ru/upload/information_system_1/2/4/5/item_24504/information_items_13473675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8375650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img-fotki.yandex.ru/get/4114/koziuck-vladimir.3/0_211b0_3cd000dd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73025"/>
            <a:ext cx="4538662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dr.dn.ua/wp-content/uploads/2013/03/%D1%81%D1%82%D0%B0%D1%80%D0%B8%D0%BA%D0%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8616950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1.bp.blogspot.com/-HGpOFR_a1xo/UaBf3DAxbEI/AAAAAAAAAvs/iCGBfejHQcM/s1600/4Kz6al9yIYg%5B1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8605837" cy="577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trendclub.ru/upload/media/images/stastugay/3769_zoo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047163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uch.znate.ru/tw_files2/urls_15/5/d-4626/4626_html_267a5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2550"/>
            <a:ext cx="8482012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s://encrypted-tbn3.gstatic.com/images?q=tbn:ANd9GcSQAFd32Kgx2CbKnymrxfCj2vMylNG9ubxP1irA-UIHKaOPRKD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596312" cy="571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img-fotki.yandex.ru/get/4107/koziuck-vladimir.3/0_211ab_9e5b3b43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74613"/>
            <a:ext cx="454025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static.eva.ru/eva/190000-200000/199543/contest/12592227888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foto.ua/uploads/photos/345/345049_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8940800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s://encrypted-tbn3.gstatic.com/images?q=tbn:ANd9GcT98MHm0VRdukokgSRR3vjXjjNASoY5aNzn8ukY1wd1d3YAYv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60350"/>
            <a:ext cx="6808788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static2.aif.ru/public/article/big/293/e1d5487ba7a068913e77248df4b4dddf.vl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8480425" cy="639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s://encrypted-tbn0.gstatic.com/images?q=tbn:ANd9GcQlvh0zJKQLYoLL3QlmhISwukiTpU3iROapbww_3dacmB4o9Xlp&amp;reload=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9050"/>
            <a:ext cx="5040312" cy="672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s://encrypted-tbn0.gstatic.com/images?q=tbn:ANd9GcSOBfzss0GcNgeLlyuJxpmrwpCOlWkpGckjJ9kUi6YvBAj5U3DQ0w&amp;reload=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8156575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s://encrypted-tbn1.gstatic.com/images?q=tbn:ANd9GcSH-DbMYziUsooJV8fz_U1pXeobDcfxrZ7MM76YwHDOT5S7rZ0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726488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proxy11.media.online.ua/uol/r3-394714a280/4f34666301b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050"/>
            <a:ext cx="84486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s://encrypted-tbn0.gstatic.com/images?q=tbn:ANd9GcRRtfFxCqM0HMIvch2zabJgMUge05gP2mqITGo7OKM4jIy6Ds01Z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3375"/>
            <a:ext cx="8770938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ic.pics.livejournal.com/shimanovsky/24775124/49058/49058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88913"/>
            <a:ext cx="8856662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www.fotokonkurs.ru/uploads/photos/contests/2011/08/23/6/a8cd2041285d157c6ad5c4fa8e7b52cb/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5056188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www.timenews24.ru/wp-content/uploads/2012/10/%D1%81-%D0%B7%D0%B0%D0%B1%D0%BE%D1%82%D0%BE%D0%B9-%D0%BE-%D1%81%D1%82%D0%B0%D1%80%D0%B8%D0%BA%D0%B0%D1%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8742362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2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3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</TotalTime>
  <Words>63</Words>
  <Application>Microsoft Office PowerPoint</Application>
  <PresentationFormat>Экран (4:3)</PresentationFormat>
  <Paragraphs>21</Paragraphs>
  <Slides>147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147</vt:i4>
      </vt:variant>
    </vt:vector>
  </HeadingPairs>
  <TitlesOfParts>
    <vt:vector size="154" baseType="lpstr">
      <vt:lpstr>Arial</vt:lpstr>
      <vt:lpstr>Franklin Gothic Medium</vt:lpstr>
      <vt:lpstr>Franklin Gothic Book</vt:lpstr>
      <vt:lpstr>Wingdings 2</vt:lpstr>
      <vt:lpstr>Calibri</vt:lpstr>
      <vt:lpstr>Times New Roman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Анастасия Черепнева</cp:lastModifiedBy>
  <cp:revision>31</cp:revision>
  <dcterms:created xsi:type="dcterms:W3CDTF">2013-09-30T13:42:01Z</dcterms:created>
  <dcterms:modified xsi:type="dcterms:W3CDTF">2014-03-13T11:26:43Z</dcterms:modified>
</cp:coreProperties>
</file>