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74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98654-D28F-4051-B6CA-065806659D92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A4D31-84E5-4824-A7FA-68204F981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42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01D96-277C-4141-9F30-29CAFD784544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8A5C7-0934-42A5-97CD-DC0BB14122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14B4F-C04F-4891-BE6F-DFE11A1C3C8E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12925-B51F-4BC7-8106-19CE68959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6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9ED8B-2DB2-4E06-83DA-DA45E5E3C5BB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3D914-A421-4753-9580-4A399AD25B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64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89ACE-9AF8-49B2-AC32-9D1DC9CA80CC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6C4AE-85A3-47E4-A229-10E28120E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4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4307B-73B2-48FB-8F5E-6DC39BF71B28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D7BAB-4B2F-4416-826D-E506A7B65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6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321CB-38AE-4FD3-8B64-E7DFE180E03E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B4F44-CA18-4AD1-A144-32D9D0C3F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91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DF5E6-700A-49BC-A4D2-3E5B8A818DDA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854A7-1146-4F74-9C62-97B2721AD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79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0EE8B-3084-4DF1-A1BB-F5822922BA8C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3142F-C47E-47C4-87AC-97C9C073A4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06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178BE-D9E5-4AE5-BC54-0E45B0E98E1E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58932-DC96-4410-84C9-9B0A07586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4E487-F1D8-4099-BEA7-F930064136E7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20462-87E4-4049-934B-674D82657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09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E438A4-8B31-4587-B9A0-E186D7BFC681}" type="datetimeFigureOut">
              <a:rPr lang="ru-RU"/>
              <a:pPr>
                <a:defRPr/>
              </a:pPr>
              <a:t>13.03.2014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A89339-DAD3-4176-BEF3-DA82571FC6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g1.liveinternet.ru/images/attach/c/4/83/897/83897171_large_forest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img0.liveinternet.ru/images/attach/c/4/83/897/83897450_large_273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img0.liveinternet.ru/images/attach/c/4/83/949/83949556_large_0f4121d0ef1df4c86854c7ebb47ae1c93de8aec8f944035eeaa6495dd71a0678jpg.pn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img0.liveinternet.ru/images/attach/c/4/83/893/83893740_large_1151477435_g.jpg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2052" name="Picture 2" descr="http://4.bp.blogspot.com/-o5YMlXnp4wg/UkaQHGhKzzI/AAAAAAAADlU/H-ZksQW031s/s1600/zagadochnyj-russkij-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ttp://www.hqoboi.com/img/animals/birds_1_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stihi.ru/pics/2011/06/21/8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8" y="0"/>
            <a:ext cx="9291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4456 (700x524, 84K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6" descr="forest (700x560, 134Kb)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273 (700x560, 125Kb)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0f4121d0ef1df4c86854c7ebb47ae1c93de8aec8f944035eeaa6495dd71a0678.jpg (700x481, 722Kb)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1151477435_g (700x525, 157Kb)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-fotki.yandex.ru/get/6213/65019656.233/0_76d43_9211031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0"/>
            <a:ext cx="9244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Русский лес, зеленое, лес, природа 1024х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ecofriendly.ru/sites/default/files/images/eco_83.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ttp://lopm.ru/wp-content/uploads/2013/05/%D0%BB%D0%B5%D1%8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o-prirode.com/_ph/31/2/8832863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tmfoto.ru/upload/iblock/c2a/c2a3d8e86068933e2473690325c21bc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ttp://photos.lifeisphoto.ru/91/0/9148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0"/>
            <a:ext cx="9247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g21.ru/userfiles/picoriginal/img-20131003193915-5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3.bp.blogspot.com/-6rRPXeQmJ1s/UAP43M88JrI/AAAAAAAAOjo/G1IqTy76brc/s1600/%D0%92%D1%80%D0%B5%D0%BC%D1%8F-%D0%B3%D0%BE%D0%B4%D0%B0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1.bp.blogspot.com/-ZFrLW9S_enA/UAP5DZhykDI/AAAAAAAAOjw/QhmPWtMLNRk/s1600/%D0%92%D1%80%D0%B5%D0%BC%D1%8F-%D0%B3%D0%BE%D0%B4%D0%B0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wallon.ru/_ph/22/8421601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8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6269-9001.zippykid.netdna-cdn.com/wp-content/uploads/2013/09/Birch-Tree-Backgrounds-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04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2.bp.blogspot.com/_y6lC6M4pR9A/TEXXBwuTAmI/AAAAAAAADCE/6QajeJq6pnw/s400/%D0%BC%D1%8B%D1%88%D1%83%D0%BB%D1%8F-%D0%B5%D0%B6%D1%83%D0%BB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Русский лес и берез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nti-scam.de/yabbfiles/Attachments/8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rusich1.ru/_ph/55/2/920420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rusich1.ru/_ph/55/2/765077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rusich1.ru/_ph/55/2/7683702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rusich1.ru/_ph/55/2/570388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rusich1.ru/_ph/55/2/2082917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900" y="0"/>
            <a:ext cx="974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rusich1.ru/_ph/55/2/584627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6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zakagioboi.ru/assets/images/products/forest/FOREST-17354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179388" y="1196975"/>
            <a:ext cx="86407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4000" b="1">
                <a:latin typeface="Times New Roman" pitchFamily="18" charset="0"/>
                <a:cs typeface="Times New Roman" pitchFamily="18" charset="0"/>
              </a:rPr>
              <a:t>Презентацию выполнила</a:t>
            </a:r>
            <a:endParaRPr lang="ru-RU" altLang="ru-RU" sz="40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>
                <a:latin typeface="Times New Roman" pitchFamily="18" charset="0"/>
              </a:rPr>
              <a:t>учитель географии, </a:t>
            </a:r>
          </a:p>
          <a:p>
            <a:pPr algn="ctr"/>
            <a:r>
              <a:rPr lang="ru-RU" altLang="ru-RU" sz="4000" b="1">
                <a:latin typeface="Times New Roman" pitchFamily="18" charset="0"/>
              </a:rPr>
              <a:t>заместитель директора по ВР</a:t>
            </a:r>
            <a:endParaRPr lang="ru-RU" altLang="ru-RU" sz="40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>
                <a:latin typeface="Times New Roman" pitchFamily="18" charset="0"/>
              </a:rPr>
              <a:t> ГБОУ СОШ № 97</a:t>
            </a:r>
          </a:p>
          <a:p>
            <a:pPr algn="ctr"/>
            <a:r>
              <a:rPr lang="ru-RU" altLang="ru-RU" sz="4000" b="1">
                <a:latin typeface="Times New Roman" pitchFamily="18" charset="0"/>
              </a:rPr>
              <a:t> города Москвы</a:t>
            </a:r>
          </a:p>
          <a:p>
            <a:pPr algn="ctr"/>
            <a:r>
              <a:rPr lang="ru-RU" altLang="ru-RU" sz="4000" b="1">
                <a:latin typeface="Times New Roman" pitchFamily="18" charset="0"/>
                <a:cs typeface="Times New Roman" pitchFamily="18" charset="0"/>
              </a:rPr>
              <a:t>ТИМОФЕЕВА </a:t>
            </a:r>
          </a:p>
          <a:p>
            <a:pPr algn="ctr"/>
            <a:r>
              <a:rPr lang="ru-RU" altLang="ru-RU" sz="4000" b="1">
                <a:latin typeface="Times New Roman" pitchFamily="18" charset="0"/>
                <a:cs typeface="Times New Roman" pitchFamily="18" charset="0"/>
              </a:rPr>
              <a:t>ЕЛЕНА   АЛЕКСЕЕВНА</a:t>
            </a:r>
            <a:endParaRPr lang="ru-RU" altLang="ru-RU" sz="4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Лето. Русский лес (Природа)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Лето. Бор (Природа)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fotomonitor.ru/big/nature/1354546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8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ttp://www.fotomonitor.ru/big/nature/1301474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rusich1.ru/_ph/55/2/765077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hqoboi.com/img/animals/birds_1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20</Words>
  <Application>Microsoft Office PowerPoint</Application>
  <PresentationFormat>Экран (4:3)</PresentationFormat>
  <Paragraphs>7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Анастасия Черепнева</cp:lastModifiedBy>
  <cp:revision>9</cp:revision>
  <dcterms:created xsi:type="dcterms:W3CDTF">2013-11-22T17:58:38Z</dcterms:created>
  <dcterms:modified xsi:type="dcterms:W3CDTF">2014-03-13T11:51:46Z</dcterms:modified>
</cp:coreProperties>
</file>