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3" r:id="rId2"/>
    <p:sldId id="257" r:id="rId3"/>
    <p:sldId id="256" r:id="rId4"/>
    <p:sldId id="258" r:id="rId5"/>
    <p:sldId id="259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6" r:id="rId18"/>
    <p:sldId id="274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45C"/>
    <a:srgbClr val="0AA645"/>
    <a:srgbClr val="E60828"/>
    <a:srgbClr val="ECFC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49B0A-6B84-4CA8-B29A-4AFF96EF3A9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E035C-217E-4328-8183-E2293E944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035C-217E-4328-8183-E2293E944D1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14F53C-2340-4925-9913-EF526E86F1A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AC016A-A6EE-49CD-8CAF-9A189817E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77;&#1079;&#1077;&#1085;&#1090;&#1072;&#1094;&#1080;&#1103;2.ppt.pptx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87466" y="1916832"/>
            <a:ext cx="5763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Приветствую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вас!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Рисунок 3" descr="MC90044202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645024"/>
            <a:ext cx="1885950" cy="15621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7946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Сорта  культурных растений и породы домашних  животных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практической деятельности селекционеров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новых сортов растений, пород животных и штаммов микроорганизмов, обладающими нужными человеку качествами.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764704"/>
            <a:ext cx="3810000" cy="1162050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   №1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095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Представьте, что вы селекционеры, вам необходимо создать новый сорт томатов. Какими признаками вы наделили бы свой новый сорт? Почему именно этими признаками?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153400" cy="363326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Вам необходимо вывести новый сорт томата, пригодного для механизированной уборки плодов. Какими признаками вы наделили бы свой сорт?</a:t>
            </a:r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27784" y="764704"/>
            <a:ext cx="3810000" cy="1162050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8153400" cy="39925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Какими способами, методами будете пользоваться при выведении нового сорта? Где будете искать источники новых генов, формирующие лучшие продуктивные качества вашего сорта?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27784" y="764704"/>
            <a:ext cx="3810000" cy="1162050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 селекции: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урожайности сортов и продуктивности пород.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качества продукции.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устойчивости к заболеваниям, вредителям.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Экологическая пластичность сортов и пород.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Пригодность для промышленного и механизированного выращивания и разведения.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 направления научной работы Н.И. Вавилова: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48872" cy="514955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задач современной селекции.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учения о центрах многообразия и происхождения культурных растений.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коллекции семян культурных растений и их дикорастущих предков.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сети институтов и селекционных опытных станций в стране.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гомологических рядов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Генетически близкие роды и виды характеризуются сходными рядами наследственной изменчивости с такой правильностью, что, зная ряд форм в пределах одного вида, можно предвидеть нахождение параллельных форм у других родственных видов и родов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Вопросы для закрепления</a:t>
            </a:r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большинство сортов культурных растений погибнет без участия человека?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центры происхождения культурных растений совпадают с местами существования великих цивилизаций древности?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§3.13, вопросы к параграфу, записи в тетради;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творческое задание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составьте меню праздничного стола из продуктов Абиссинского центра происхождения и обоих Американских. Для каждого блюда укажите растение-сырьё и центр его происхождения. Оформите работу на листе А4.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2060848"/>
          <a:ext cx="6768749" cy="3134080"/>
        </p:xfrm>
        <a:graphic>
          <a:graphicData uri="http://schemas.openxmlformats.org/drawingml/2006/table">
            <a:tbl>
              <a:tblPr/>
              <a:tblGrid>
                <a:gridCol w="563650"/>
                <a:gridCol w="563650"/>
                <a:gridCol w="563650"/>
                <a:gridCol w="563650"/>
                <a:gridCol w="563650"/>
                <a:gridCol w="564357"/>
                <a:gridCol w="564357"/>
                <a:gridCol w="564357"/>
                <a:gridCol w="564357"/>
                <a:gridCol w="564357"/>
                <a:gridCol w="564357"/>
                <a:gridCol w="564357"/>
              </a:tblGrid>
              <a:tr h="391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Г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C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Б 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Р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Д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6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Н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С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C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Д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О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В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Н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 Г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Н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C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1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Ф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C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Н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О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Т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П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76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5"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Н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О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Т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C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П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6"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О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И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C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П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О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Д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6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7"/>
                      </a:pPr>
                      <a:r>
                        <a:rPr lang="ru-RU" sz="1800" dirty="0" smtClean="0">
                          <a:solidFill>
                            <a:srgbClr val="0E045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endParaRPr lang="ru-RU" sz="1100" dirty="0">
                        <a:solidFill>
                          <a:srgbClr val="0E045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E045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Е</a:t>
                      </a:r>
                      <a:endParaRPr lang="ru-RU" sz="1800" dirty="0">
                        <a:solidFill>
                          <a:srgbClr val="0E045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E045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Л</a:t>
                      </a:r>
                      <a:endParaRPr lang="ru-RU" sz="1800" dirty="0">
                        <a:solidFill>
                          <a:srgbClr val="0E045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E045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Е</a:t>
                      </a:r>
                      <a:endParaRPr lang="ru-RU" sz="1800" dirty="0">
                        <a:solidFill>
                          <a:srgbClr val="0E045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E045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C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E045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Ц</a:t>
                      </a:r>
                      <a:endParaRPr lang="ru-RU" sz="1800" dirty="0">
                        <a:solidFill>
                          <a:srgbClr val="0E045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E045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И</a:t>
                      </a:r>
                      <a:endParaRPr lang="ru-RU" sz="1800" dirty="0">
                        <a:solidFill>
                          <a:srgbClr val="0E045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E045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Я</a:t>
                      </a:r>
                      <a:endParaRPr lang="ru-RU" sz="1800" dirty="0">
                        <a:solidFill>
                          <a:srgbClr val="0E045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1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М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У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Т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А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C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Ц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Ответы на кроссворд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628800"/>
            <a:ext cx="6090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работу!</a:t>
            </a:r>
          </a:p>
        </p:txBody>
      </p:sp>
      <p:pic>
        <p:nvPicPr>
          <p:cNvPr id="5" name="Рисунок 4" descr="MC90043758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068960"/>
            <a:ext cx="1860550" cy="187642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412776"/>
            <a:ext cx="7406640" cy="14721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Основы селекции. Работы Н.И. Вавилова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7406640" cy="100811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Абалакова Любовь Андреевна, учитель биологии, химии, первая кв. категория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47667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МКОУ ШИТКИНСКАЯ СОШ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Селекция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(лат. «</a:t>
            </a:r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selection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» - отбор)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наука о методах создания новых или об улучшении уже существующих сортов растений, пород животных и штаммов микроорганизмов с нужными человеку свойствами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916832"/>
            <a:ext cx="2743200" cy="113116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Николай Иванович Вавилов (1887-1943)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485px-Nikolai_Vavilov_NYWTS - копия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737" r="737"/>
          <a:stretch>
            <a:fillRect/>
          </a:stretch>
        </p:blipFill>
        <p:spPr>
          <a:xfrm>
            <a:off x="838200" y="1143000"/>
            <a:ext cx="4419600" cy="4446588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Центры происхождения культурных растений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556792"/>
          <a:ext cx="7499349" cy="50647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592288"/>
                <a:gridCol w="2407278"/>
                <a:gridCol w="249978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Центры происхождения культурных растений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Местоположение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Культивируемые растения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Индийский (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Южноазиатский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Индостан, Южный Китай, Юго-Восточная Азия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Рис, цитрусовые, огурцы, баклажаны, сахарный тростник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Китайский (Восточноазиатский)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Центральный и Восточный Китай, Корея, Япония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Просо, соя, гречиха, редька, вишня, слива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Среднеазиатский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Средняя Азия, Иран, Афганистан, Северо-Западная Индия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Мягкие сорта пшеницы, горох, бобы, лен, конопля, чеснок, морковь, груша, абрикос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Переднеазиатский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Турция, Закавказье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Рожь, ячмень, роза, инжир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Средиземноморский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Европейские, африканские, азиатские страны Средиземного моря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Капуста, маслины, петрушка, сахарная свёкла, клевер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Абиссинский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Эфиопия, южное побережье Аравийского полуострова</a:t>
                      </a:r>
                    </a:p>
                    <a:p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Твердые сорта пшеницы, сорго, бананы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Центральноамериканский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Мексика, острова Карибского моря, часть стран Центральной Америки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Кукуруза, тыква, хлопчатник, табак, красный перец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Южноамериканский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Западное побережье Южной Америки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Картофель, ананас, томаты, фасоль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Сорт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совокупность культурных растений одного вида, искусственно созданная человеком и характеризующаяся определенными наследственными особенностями: продуктивностью, морфологическими и физиологическими признаками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Порода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совокупность домашних животных одного вида, искусственно созданная человеком и характеризующаяся определенными наследственными особенностями: продуктивностью, экстерьером (внешний вид и телосложение).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совокупность микроорганизмов одного вида, искусственно созданная человеком и характеризующаяся определенными наследственными особенностями.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488</TotalTime>
  <Words>664</Words>
  <Application>Microsoft Office PowerPoint</Application>
  <PresentationFormat>Экран (4:3)</PresentationFormat>
  <Paragraphs>138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Слайд 1</vt:lpstr>
      <vt:lpstr> Ответы на кроссворд </vt:lpstr>
      <vt:lpstr>Основы селекции. Работы Н.И. Вавилова </vt:lpstr>
      <vt:lpstr>Селекция (лат. «selection» - отбор) </vt:lpstr>
      <vt:lpstr>Николай Иванович Вавилов (1887-1943)</vt:lpstr>
      <vt:lpstr>Центры происхождения культурных растений</vt:lpstr>
      <vt:lpstr>Сорт  </vt:lpstr>
      <vt:lpstr>Порода  </vt:lpstr>
      <vt:lpstr>Штамм</vt:lpstr>
      <vt:lpstr>Сорта  культурных растений и породы домашних  животных</vt:lpstr>
      <vt:lpstr>Цель практической деятельности селекционеров</vt:lpstr>
      <vt:lpstr>Этап   №1 </vt:lpstr>
      <vt:lpstr>Этап   №2 </vt:lpstr>
      <vt:lpstr>Этап   №3 </vt:lpstr>
      <vt:lpstr> Задачи  селекции: </vt:lpstr>
      <vt:lpstr> Основные  направления научной работы Н.И. Вавилова: </vt:lpstr>
      <vt:lpstr> Закон гомологических рядов  </vt:lpstr>
      <vt:lpstr>Вопросы для закрепления</vt:lpstr>
      <vt:lpstr>  Домашнее задание  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селекции. Работы Н.И. Вавилова</dc:title>
  <dc:creator>Admin</dc:creator>
  <cp:lastModifiedBy>Admin</cp:lastModifiedBy>
  <cp:revision>32</cp:revision>
  <dcterms:created xsi:type="dcterms:W3CDTF">2012-02-02T10:45:08Z</dcterms:created>
  <dcterms:modified xsi:type="dcterms:W3CDTF">2014-01-08T02:22:17Z</dcterms:modified>
</cp:coreProperties>
</file>