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4" r:id="rId3"/>
    <p:sldId id="285" r:id="rId4"/>
    <p:sldId id="259" r:id="rId5"/>
    <p:sldId id="261" r:id="rId6"/>
    <p:sldId id="262" r:id="rId7"/>
    <p:sldId id="264" r:id="rId8"/>
    <p:sldId id="265" r:id="rId9"/>
    <p:sldId id="268" r:id="rId10"/>
    <p:sldId id="269" r:id="rId11"/>
    <p:sldId id="287" r:id="rId12"/>
    <p:sldId id="271" r:id="rId13"/>
    <p:sldId id="272" r:id="rId14"/>
    <p:sldId id="273" r:id="rId15"/>
    <p:sldId id="274" r:id="rId16"/>
    <p:sldId id="275" r:id="rId17"/>
    <p:sldId id="278" r:id="rId18"/>
    <p:sldId id="281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976C-A8C0-4CB3-95EF-3E4301D7494C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67CC-B2E1-4F2F-905E-3FD72C17B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976C-A8C0-4CB3-95EF-3E4301D7494C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67CC-B2E1-4F2F-905E-3FD72C17B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976C-A8C0-4CB3-95EF-3E4301D7494C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67CC-B2E1-4F2F-905E-3FD72C17B51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976C-A8C0-4CB3-95EF-3E4301D7494C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67CC-B2E1-4F2F-905E-3FD72C17B51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976C-A8C0-4CB3-95EF-3E4301D7494C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67CC-B2E1-4F2F-905E-3FD72C17B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976C-A8C0-4CB3-95EF-3E4301D7494C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67CC-B2E1-4F2F-905E-3FD72C17B5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976C-A8C0-4CB3-95EF-3E4301D7494C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67CC-B2E1-4F2F-905E-3FD72C17B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976C-A8C0-4CB3-95EF-3E4301D7494C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67CC-B2E1-4F2F-905E-3FD72C17B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976C-A8C0-4CB3-95EF-3E4301D7494C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67CC-B2E1-4F2F-905E-3FD72C17B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976C-A8C0-4CB3-95EF-3E4301D7494C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67CC-B2E1-4F2F-905E-3FD72C17B51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976C-A8C0-4CB3-95EF-3E4301D7494C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67CC-B2E1-4F2F-905E-3FD72C17B5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61976C-A8C0-4CB3-95EF-3E4301D7494C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92067CC-B2E1-4F2F-905E-3FD72C17B5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66" y="2656249"/>
            <a:ext cx="86409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C</a:t>
            </a:r>
            <a:r>
              <a:rPr lang="en-US" sz="115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an</a:t>
            </a:r>
            <a:endParaRPr lang="ru-RU" sz="115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Pictures\коньк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7606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He can skate.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cribbledeskdotcom.files.wordpress.com/2011/09/cartoon_picture_of_girl_wri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0551"/>
            <a:ext cx="4896544" cy="396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She can write.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Pictures\баскетб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628800"/>
            <a:ext cx="576064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She can play basketball.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Pictures\бадминт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628800"/>
            <a:ext cx="58326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He can play badminton.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Pictures\настольный тени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628800"/>
            <a:ext cx="576064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He can play table tennis.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Pictures\хок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628800"/>
            <a:ext cx="583264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He can play hockey.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Pictures\пе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628800"/>
            <a:ext cx="576064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She can sing.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Pictures\говорить по английс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4087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He can speak English.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2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lipartheaven.com/clipart/travel_&amp;_leisure/chess/man_playing_ch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37" y="1628800"/>
            <a:ext cx="466725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He can play chess.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3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He can sit.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  <p:pic>
        <p:nvPicPr>
          <p:cNvPr id="1026" name="Picture 2" descr="C:\Users\Пользователь\Pictures\сиде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3"/>
            <a:ext cx="4320480" cy="40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3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ylviarimm.com/images/GirlPain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556792"/>
            <a:ext cx="43204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S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he can paint.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chulportal-hilden.de/media/custom/1484_1542_1_m.PNG?13109035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2484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She can jump.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Pictures\скак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3204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She can skip.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Pictures\рисов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8326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He can draw.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Pictures\играть в футб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1971"/>
            <a:ext cx="5760640" cy="39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She can play football.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2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628800"/>
            <a:ext cx="57606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She can fly.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8863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He can read.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0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Pictures\танцев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628799"/>
            <a:ext cx="5760641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1151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She can dance.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186</TotalTime>
  <Words>81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2013-12-10T13:26:06Z</dcterms:created>
  <dcterms:modified xsi:type="dcterms:W3CDTF">2014-01-08T04:53:03Z</dcterms:modified>
</cp:coreProperties>
</file>