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9" r:id="rId5"/>
    <p:sldId id="264" r:id="rId6"/>
    <p:sldId id="265" r:id="rId7"/>
    <p:sldId id="258" r:id="rId8"/>
    <p:sldId id="263" r:id="rId9"/>
    <p:sldId id="262" r:id="rId10"/>
    <p:sldId id="261" r:id="rId11"/>
    <p:sldId id="260" r:id="rId12"/>
    <p:sldId id="270" r:id="rId13"/>
    <p:sldId id="269" r:id="rId14"/>
    <p:sldId id="268" r:id="rId15"/>
    <p:sldId id="272" r:id="rId16"/>
    <p:sldId id="267" r:id="rId17"/>
    <p:sldId id="271" r:id="rId18"/>
    <p:sldId id="274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9A0C6-BBB5-439E-8791-FFAD155B79F2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7A7B-43A8-46F4-A75E-D9CCB53D9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D7A7B-43A8-46F4-A75E-D9CCB53D91C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EE04-3F72-4F2E-8F02-3A87B9ED12B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A8AA-4890-4E94-B13F-637376082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748717">
            <a:off x="1000100" y="2357430"/>
            <a:ext cx="72049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 земли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C:\Users\User\Desktop\цветы\glav_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3"/>
            <a:ext cx="7929618" cy="55721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цветы\histotel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79"/>
            <a:ext cx="7715304" cy="55721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цветы\iri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цветы\kolok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цветы\kolok_07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цветы\lupi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цветы\martago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цветы\nivyanik-kurilskiy-300x1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цветы\sont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цветы\trolliu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User\Desktop\цве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цветы\violatri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цветы\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цветы\513ee94b0ac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7242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цветы\3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85800"/>
            <a:ext cx="750099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цветы\dah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642918"/>
            <a:ext cx="7715305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цветы\dianth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цветы\eschschol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цветы\flowers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Экран (4:3)</PresentationFormat>
  <Paragraphs>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Раслима</cp:lastModifiedBy>
  <cp:revision>4</cp:revision>
  <dcterms:created xsi:type="dcterms:W3CDTF">2014-01-29T05:49:24Z</dcterms:created>
  <dcterms:modified xsi:type="dcterms:W3CDTF">2014-01-29T10:41:15Z</dcterms:modified>
</cp:coreProperties>
</file>