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5" r:id="rId4"/>
    <p:sldId id="264" r:id="rId5"/>
    <p:sldId id="263" r:id="rId6"/>
    <p:sldId id="262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80" r:id="rId19"/>
    <p:sldId id="282" r:id="rId20"/>
    <p:sldId id="281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E48FB-21B1-4849-8AFE-E4C48593B02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44A29-60C0-4311-B105-B198EA5E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Площадь 2,3 млн. м3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4A29-60C0-4311-B105-B198EA5E9F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8CD40E-5A7B-4713-8890-5E1347FDD4F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F7DECF-A6B2-4F9B-A625-B288ED9B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Реки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229200"/>
            <a:ext cx="7772400" cy="9144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Выполнил(а) </a:t>
            </a:r>
            <a:r>
              <a:rPr lang="ru-RU" dirty="0" smtClean="0"/>
              <a:t>учитель географии</a:t>
            </a:r>
            <a:br>
              <a:rPr lang="ru-RU" dirty="0" smtClean="0"/>
            </a:br>
            <a:r>
              <a:rPr lang="en-US" dirty="0" smtClean="0"/>
              <a:t>I </a:t>
            </a:r>
            <a:r>
              <a:rPr lang="ru-RU" dirty="0" smtClean="0"/>
              <a:t>кв. категория</a:t>
            </a:r>
            <a:br>
              <a:rPr lang="ru-RU" dirty="0" smtClean="0"/>
            </a:br>
            <a:r>
              <a:rPr lang="ru-RU" dirty="0" smtClean="0"/>
              <a:t>МКОУ «ЛСОШ №21»</a:t>
            </a:r>
          </a:p>
          <a:p>
            <a:r>
              <a:rPr lang="ru-RU" dirty="0" smtClean="0"/>
              <a:t>Криворотова Е.А.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Речная система – главная река с ее притоками. </a:t>
            </a:r>
            <a:endParaRPr lang="ru-RU" dirty="0"/>
          </a:p>
        </p:txBody>
      </p:sp>
      <p:pic>
        <p:nvPicPr>
          <p:cNvPr id="25602" name="Picture 2" descr="http://enc.cap.ru/pics/%d1%80%d0%b5%d1%87_%d1%81%d0%b8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14393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Водосборный бассейн реки-участок земной поверхности, с которого вся вода стекает в реку. </a:t>
            </a:r>
            <a:endParaRPr lang="ru-RU" dirty="0"/>
          </a:p>
        </p:txBody>
      </p:sp>
      <p:pic>
        <p:nvPicPr>
          <p:cNvPr id="26626" name="Picture 2" descr="http://www.anapacity.com/Images/Pages/vodosbornyj-basse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792961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Граница, разделяющая соседние речные бассейны рек, называется водоразделом. </a:t>
            </a:r>
            <a:endParaRPr lang="ru-RU" dirty="0"/>
          </a:p>
        </p:txBody>
      </p:sp>
      <p:pic>
        <p:nvPicPr>
          <p:cNvPr id="27650" name="Picture 2" descr="http://content.foto.mail.ru/mail/assol72/37/i-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00105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Зависимость рек от рельефа</a:t>
            </a:r>
            <a:br>
              <a:rPr lang="ru-RU" dirty="0" smtClean="0"/>
            </a:br>
            <a:r>
              <a:rPr lang="ru-RU" dirty="0" smtClean="0"/>
              <a:t>Равнинные реки </a:t>
            </a:r>
            <a:endParaRPr lang="ru-RU" dirty="0"/>
          </a:p>
        </p:txBody>
      </p:sp>
      <p:pic>
        <p:nvPicPr>
          <p:cNvPr id="30722" name="Picture 2" descr="http://wolfsofelements.mybb.ru/uploads/000e/57/31/91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357718" cy="2500330"/>
          </a:xfrm>
          <a:prstGeom prst="rect">
            <a:avLst/>
          </a:prstGeom>
          <a:noFill/>
        </p:spPr>
      </p:pic>
      <p:pic>
        <p:nvPicPr>
          <p:cNvPr id="30724" name="Picture 4" descr="http://img-fotki.yandex.ru/get/5707/anashina.79/0_5939e_65f448e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3857652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164305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Река Быстрая (Камчатка)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30726" name="Picture 6" descr="http://img-fotki.yandex.ru/get/3418/lavendulan.3/0_2ee3b_58591aec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4357718" cy="25717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421481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Река Сосьва (Урал)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30728" name="Picture 8" descr="http://repartee.ru/wp-content/uploads/2011/12/%D0%9C%D0%B8%D1%81%D1%81%D0%B8%D1%81%D0%B8%D0%BF%D0%B8-%D1%80%D0%B5%D0%BA%D0%B0-%D0%B2-%D0%A1%D0%A8%D0%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00504"/>
            <a:ext cx="4000528" cy="25669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72330" y="407194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Река Миссисипи (Северная Америка)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Горные реки</a:t>
            </a:r>
            <a:endParaRPr lang="ru-RU" dirty="0"/>
          </a:p>
        </p:txBody>
      </p:sp>
      <p:pic>
        <p:nvPicPr>
          <p:cNvPr id="32770" name="Picture 2" descr="http://www.amic.ru/images/gallery_01-2012/640.306881866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786214" cy="2357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121442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Горный Алтай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32772" name="Picture 4" descr="http://img-2004-10.photosight.ru/20/653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123949"/>
            <a:ext cx="4500594" cy="2519365"/>
          </a:xfrm>
          <a:prstGeom prst="rect">
            <a:avLst/>
          </a:prstGeom>
          <a:noFill/>
        </p:spPr>
      </p:pic>
      <p:pic>
        <p:nvPicPr>
          <p:cNvPr id="32774" name="Picture 6" descr="http://dlm3.meta.ua/pic/0/53/221/EAjGsD7u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3786214" cy="2962247"/>
          </a:xfrm>
          <a:prstGeom prst="rect">
            <a:avLst/>
          </a:prstGeom>
          <a:noFill/>
        </p:spPr>
      </p:pic>
      <p:pic>
        <p:nvPicPr>
          <p:cNvPr id="32776" name="Picture 8" descr="http://old.wallcoo.net/nature/2008_Landscape_1680_Desktop_02/images/Seasonal%20Waterfall%20Chugach%20Mountains%20Alas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643314"/>
            <a:ext cx="4500594" cy="292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Строение горных рек</a:t>
            </a:r>
            <a:br>
              <a:rPr lang="ru-RU" dirty="0" smtClean="0"/>
            </a:br>
            <a:r>
              <a:rPr lang="ru-RU" dirty="0" smtClean="0"/>
              <a:t>Пороги 			Водопады</a:t>
            </a:r>
            <a:endParaRPr lang="ru-RU" dirty="0"/>
          </a:p>
        </p:txBody>
      </p:sp>
      <p:pic>
        <p:nvPicPr>
          <p:cNvPr id="33794" name="Picture 2" descr="http://img.megaobzor.com/wtf/clipart/2012/01/19/piratesofthecaribbean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357718" cy="4500594"/>
          </a:xfrm>
          <a:prstGeom prst="rect">
            <a:avLst/>
          </a:prstGeom>
          <a:noFill/>
        </p:spPr>
      </p:pic>
      <p:pic>
        <p:nvPicPr>
          <p:cNvPr id="33796" name="Picture 4" descr="http://netzor.org/uploads/posts/2012-11/1351875661_b113514382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5"/>
            <a:ext cx="3714776" cy="2357454"/>
          </a:xfrm>
          <a:prstGeom prst="rect">
            <a:avLst/>
          </a:prstGeom>
          <a:noFill/>
        </p:spPr>
      </p:pic>
      <p:pic>
        <p:nvPicPr>
          <p:cNvPr id="33798" name="Picture 6" descr="http://www.webus.ru/uploads/gallery/comthumb/181/hs0rn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929066"/>
            <a:ext cx="371477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 реки – изменение уровня и объема воды в реке по сезонам.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4287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Межень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44291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Паводок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141277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Ледостав </a:t>
            </a:r>
            <a:endParaRPr lang="ru-RU" dirty="0"/>
          </a:p>
        </p:txBody>
      </p:sp>
      <p:pic>
        <p:nvPicPr>
          <p:cNvPr id="34820" name="Picture 4" descr="http://deshvladimir.ru/images/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3786214" cy="2500330"/>
          </a:xfrm>
          <a:prstGeom prst="rect">
            <a:avLst/>
          </a:prstGeom>
          <a:noFill/>
        </p:spPr>
      </p:pic>
      <p:pic>
        <p:nvPicPr>
          <p:cNvPr id="34822" name="Picture 6" descr="http://www.temasaratov.ru/media/news/2434/3f218c271527ae395f271dde5a5860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72816"/>
            <a:ext cx="4318770" cy="2513440"/>
          </a:xfrm>
          <a:prstGeom prst="rect">
            <a:avLst/>
          </a:prstGeom>
          <a:noFill/>
        </p:spPr>
      </p:pic>
      <p:pic>
        <p:nvPicPr>
          <p:cNvPr id="34824" name="Picture 8" descr="http://forums.drom.ru/attachment.php?attachmentid=753181&amp;stc=1&amp;d=12595754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256"/>
            <a:ext cx="550072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Стихийные бедствия</a:t>
            </a:r>
            <a:br>
              <a:rPr lang="ru-RU" dirty="0" smtClean="0"/>
            </a:br>
            <a:r>
              <a:rPr lang="ru-RU" dirty="0" smtClean="0"/>
              <a:t>Половодье			Наводнение</a:t>
            </a:r>
            <a:endParaRPr lang="ru-RU" dirty="0"/>
          </a:p>
        </p:txBody>
      </p:sp>
      <p:pic>
        <p:nvPicPr>
          <p:cNvPr id="35842" name="Picture 2" descr="http://info.sibnet.ru/ni/31/315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786214" cy="4357718"/>
          </a:xfrm>
          <a:prstGeom prst="rect">
            <a:avLst/>
          </a:prstGeom>
          <a:noFill/>
        </p:spPr>
      </p:pic>
      <p:pic>
        <p:nvPicPr>
          <p:cNvPr id="35844" name="Picture 4" descr="http://gdb.voanews.eu/BA6BFEA2-B864-45DA-BA49-9D49B19C9981_mw800_s.jpg"/>
          <p:cNvPicPr>
            <a:picLocks noChangeAspect="1" noChangeArrowheads="1"/>
          </p:cNvPicPr>
          <p:nvPr/>
        </p:nvPicPr>
        <p:blipFill>
          <a:blip r:embed="rId4" cstate="print"/>
          <a:srcRect b="3631"/>
          <a:stretch>
            <a:fillRect/>
          </a:stretch>
        </p:blipFill>
        <p:spPr bwMode="auto">
          <a:xfrm>
            <a:off x="4429124" y="1500174"/>
            <a:ext cx="426241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Вопросы:</a:t>
            </a:r>
            <a:br>
              <a:rPr lang="ru-RU" dirty="0" smtClean="0"/>
            </a:br>
            <a:r>
              <a:rPr lang="ru-RU" dirty="0" smtClean="0"/>
              <a:t>1. Что такое река?</a:t>
            </a:r>
            <a:br>
              <a:rPr lang="ru-RU" dirty="0" smtClean="0"/>
            </a:br>
            <a:r>
              <a:rPr lang="ru-RU" dirty="0" smtClean="0"/>
              <a:t>2. Перечислите части реки.</a:t>
            </a:r>
            <a:br>
              <a:rPr lang="ru-RU" dirty="0" smtClean="0"/>
            </a:br>
            <a:r>
              <a:rPr lang="ru-RU" dirty="0" smtClean="0"/>
              <a:t>3. Какие компоненты природы оказывают наибольшее влияние на реки?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76872"/>
            <a:ext cx="8183880" cy="3760278"/>
          </a:xfrm>
        </p:spPr>
        <p:txBody>
          <a:bodyPr>
            <a:noAutofit/>
          </a:bodyPr>
          <a:lstStyle/>
          <a:p>
            <a:r>
              <a:rPr lang="ru-RU" sz="1700" dirty="0" smtClean="0"/>
              <a:t>1.На уроке я работал		        активно / пассивно</a:t>
            </a:r>
            <a:br>
              <a:rPr lang="ru-RU" sz="1700" dirty="0" smtClean="0"/>
            </a:br>
            <a:r>
              <a:rPr lang="ru-RU" sz="1700" dirty="0" smtClean="0"/>
              <a:t>2.Своей работой на уроке я	        доволен(а) / не доволен(а)</a:t>
            </a:r>
            <a:br>
              <a:rPr lang="ru-RU" sz="1700" dirty="0" smtClean="0"/>
            </a:br>
            <a:r>
              <a:rPr lang="ru-RU" sz="1700" dirty="0" smtClean="0"/>
              <a:t>3.Урок для меня показался	        коротким / длинным</a:t>
            </a:r>
            <a:br>
              <a:rPr lang="ru-RU" sz="1700" dirty="0" smtClean="0"/>
            </a:br>
            <a:r>
              <a:rPr lang="ru-RU" sz="1700" dirty="0" smtClean="0"/>
              <a:t>4.За урок я			        не устал(а) / устал(а)</a:t>
            </a:r>
            <a:br>
              <a:rPr lang="ru-RU" sz="1700" dirty="0" smtClean="0"/>
            </a:br>
            <a:r>
              <a:rPr lang="ru-RU" sz="1700" dirty="0" smtClean="0"/>
              <a:t>5.Мое настроение		        стало лучше / стало хуже</a:t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6.Материал урока мне был	        понятен / не понятен</a:t>
            </a:r>
            <a:br>
              <a:rPr lang="ru-RU" sz="1700" dirty="0" smtClean="0"/>
            </a:br>
            <a:r>
              <a:rPr lang="ru-RU" sz="1700" dirty="0" smtClean="0"/>
              <a:t>  				        полезен / бесполезен</a:t>
            </a:r>
            <a:br>
              <a:rPr lang="ru-RU" sz="1700" dirty="0" smtClean="0"/>
            </a:br>
            <a:r>
              <a:rPr lang="ru-RU" sz="1700" dirty="0" smtClean="0"/>
              <a:t> 				        интересен / скучен</a:t>
            </a:r>
            <a:br>
              <a:rPr lang="ru-RU" sz="1700" dirty="0" smtClean="0"/>
            </a:br>
            <a:r>
              <a:rPr lang="ru-RU" sz="1700" dirty="0" smtClean="0"/>
              <a:t>7.Домашнее задание мне кажется 	легким / трудным</a:t>
            </a:r>
            <a:br>
              <a:rPr lang="ru-RU" sz="1700" dirty="0" smtClean="0"/>
            </a:br>
            <a:r>
              <a:rPr lang="ru-RU" sz="1700" dirty="0" smtClean="0"/>
              <a:t> 					интересно / не интересно </a:t>
            </a:r>
            <a:br>
              <a:rPr lang="ru-RU" sz="1700" dirty="0" smtClean="0"/>
            </a:br>
            <a:endParaRPr lang="ru-RU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Рефлексия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Выберите понравившийся вам 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5818/28101686.208/0_65f40_e0c83a5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620000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578645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Илья Ефимович Репин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3357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§ 17, работа с терминами, нанести на контурную карту все реки встречающиеся в параграфе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00108"/>
            <a:ext cx="8183880" cy="2571768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Благодарим за внимание!!!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0/32/561/32561220_1222021639_Vid_na_Oku_s_vostochnogo_ber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286808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578645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Василий Поленов «Вид на Оку»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022.radikal.ru/0805/d8/161513a6b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072494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08348" y="5715016"/>
            <a:ext cx="5792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М.А. Сатаров «Пейзаж»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85789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«Отдых на Волге» </a:t>
            </a:r>
            <a:endParaRPr lang="ru-RU" b="1" i="1" dirty="0"/>
          </a:p>
        </p:txBody>
      </p:sp>
      <p:pic>
        <p:nvPicPr>
          <p:cNvPr id="4098" name="Picture 2" descr="http://img-fotki.yandex.ru/get/4909/med-yuliya.188/0_56b2b_2539986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21537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8" y="6000768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Исаак Левитан</a:t>
            </a:r>
            <a:endParaRPr lang="ru-RU" dirty="0"/>
          </a:p>
        </p:txBody>
      </p:sp>
      <p:pic>
        <p:nvPicPr>
          <p:cNvPr id="5124" name="Picture 4" descr="http://img0.liveinternet.ru/images/attach/c/2/66/788/66788637_Tihaya_obite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429684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Река – естественный постоянный водный поток, протекающий в разработанном им углублении – русле. </a:t>
            </a:r>
            <a:endParaRPr lang="ru-RU" dirty="0"/>
          </a:p>
        </p:txBody>
      </p:sp>
      <p:pic>
        <p:nvPicPr>
          <p:cNvPr id="24578" name="Picture 2" descr="http://www.stupino-news.ru/_nw/59/9850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3929090" cy="3571900"/>
          </a:xfrm>
          <a:prstGeom prst="rect">
            <a:avLst/>
          </a:prstGeom>
          <a:noFill/>
        </p:spPr>
      </p:pic>
      <p:pic>
        <p:nvPicPr>
          <p:cNvPr id="24580" name="Picture 4" descr="http://pic1.dbw.cn/0/00/18/99/189954_737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43182"/>
            <a:ext cx="4214842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festival.1september.ru/articles/519638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143932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71475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Начало реки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371475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к</a:t>
            </a:r>
            <a:r>
              <a:rPr lang="ru-RU" i="1" dirty="0" smtClean="0"/>
              <a:t>онец реки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43740"/>
          </a:xfrm>
        </p:spPr>
        <p:txBody>
          <a:bodyPr/>
          <a:lstStyle/>
          <a:p>
            <a:pPr algn="r"/>
            <a:r>
              <a:rPr lang="ru-RU" dirty="0" smtClean="0"/>
              <a:t>Нил</a:t>
            </a:r>
            <a:endParaRPr lang="ru-RU" dirty="0"/>
          </a:p>
        </p:txBody>
      </p:sp>
      <p:pic>
        <p:nvPicPr>
          <p:cNvPr id="1026" name="Picture 2" descr="http://900igr.net/datai/geografija/Vnutrennie-vody-Afriki/0004-002-Na-formirovanie-vnutrennikh-vod-Afriki-silnoe-vlijanie-okazali-kli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357718" cy="5500726"/>
          </a:xfrm>
          <a:prstGeom prst="rect">
            <a:avLst/>
          </a:prstGeom>
          <a:noFill/>
        </p:spPr>
      </p:pic>
      <p:pic>
        <p:nvPicPr>
          <p:cNvPr id="1028" name="Picture 4" descr="http://www.fondos10.net/wp-content/uploads/images/fondos10.net-paises-357.jpg"/>
          <p:cNvPicPr>
            <a:picLocks noChangeAspect="1" noChangeArrowheads="1"/>
          </p:cNvPicPr>
          <p:nvPr/>
        </p:nvPicPr>
        <p:blipFill>
          <a:blip r:embed="rId4" cstate="print"/>
          <a:srcRect b="4444"/>
          <a:stretch>
            <a:fillRect/>
          </a:stretch>
        </p:blipFill>
        <p:spPr bwMode="auto">
          <a:xfrm>
            <a:off x="4572000" y="428604"/>
            <a:ext cx="415547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410</TotalTime>
  <Words>175</Words>
  <Application>Microsoft Office PowerPoint</Application>
  <PresentationFormat>Экран (4:3)</PresentationFormat>
  <Paragraphs>55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Тема урока:  Реки</vt:lpstr>
      <vt:lpstr>Слайд 2</vt:lpstr>
      <vt:lpstr>Слайд 3</vt:lpstr>
      <vt:lpstr>Слайд 4</vt:lpstr>
      <vt:lpstr>Слайд 5</vt:lpstr>
      <vt:lpstr>Слайд 6</vt:lpstr>
      <vt:lpstr>Река – естественный постоянный водный поток, протекающий в разработанном им углублении – русле. </vt:lpstr>
      <vt:lpstr>Слайд 8</vt:lpstr>
      <vt:lpstr>Нил</vt:lpstr>
      <vt:lpstr>Речная система – главная река с ее притоками. </vt:lpstr>
      <vt:lpstr>Водосборный бассейн реки-участок земной поверхности, с которого вся вода стекает в реку. </vt:lpstr>
      <vt:lpstr>Граница, разделяющая соседние речные бассейны рек, называется водоразделом. </vt:lpstr>
      <vt:lpstr>Зависимость рек от рельефа Равнинные реки </vt:lpstr>
      <vt:lpstr>Горные реки</vt:lpstr>
      <vt:lpstr>      Строение горных рек Пороги    Водопады</vt:lpstr>
      <vt:lpstr>Режим реки – изменение уровня и объема воды в реке по сезонам.</vt:lpstr>
      <vt:lpstr>            Стихийные бедствия Половодье   Наводнение</vt:lpstr>
      <vt:lpstr>Вопросы: 1. Что такое река? 2. Перечислите части реки. 3. Какие компоненты природы оказывают наибольшее влияние на реки?</vt:lpstr>
      <vt:lpstr>1.На уроке я работал          активно / пассивно 2.Своей работой на уроке я         доволен(а) / не доволен(а) 3.Урок для меня показался         коротким / длинным 4.За урок я           не устал(а) / устал(а) 5.Мое настроение          стало лучше / стало хуже  6.Материал урока мне был         понятен / не понятен               полезен / бесполезен              интересен / скучен 7.Домашнее задание мне кажется  легким / трудным       интересно / не интересно  </vt:lpstr>
      <vt:lpstr>Домашнее задание  § 17, работа с терминами, нанести на контурную карту все реки встречающиеся в параграфе</vt:lpstr>
      <vt:lpstr>Благодарим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DNS</cp:lastModifiedBy>
  <cp:revision>32</cp:revision>
  <dcterms:created xsi:type="dcterms:W3CDTF">2013-04-02T14:18:25Z</dcterms:created>
  <dcterms:modified xsi:type="dcterms:W3CDTF">2014-01-16T06:29:01Z</dcterms:modified>
</cp:coreProperties>
</file>