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0" r:id="rId2"/>
    <p:sldId id="261" r:id="rId3"/>
    <p:sldId id="262" r:id="rId4"/>
    <p:sldId id="275" r:id="rId5"/>
    <p:sldId id="276" r:id="rId6"/>
    <p:sldId id="277" r:id="rId7"/>
    <p:sldId id="278" r:id="rId8"/>
    <p:sldId id="279" r:id="rId9"/>
    <p:sldId id="280" r:id="rId10"/>
    <p:sldId id="281" r:id="rId11"/>
    <p:sldId id="282" r:id="rId12"/>
    <p:sldId id="283" r:id="rId13"/>
    <p:sldId id="284" r:id="rId14"/>
    <p:sldId id="264" r:id="rId15"/>
    <p:sldId id="265" r:id="rId16"/>
    <p:sldId id="267" r:id="rId17"/>
    <p:sldId id="266" r:id="rId18"/>
    <p:sldId id="268" r:id="rId19"/>
    <p:sldId id="269" r:id="rId20"/>
    <p:sldId id="285" r:id="rId21"/>
    <p:sldId id="288" r:id="rId22"/>
    <p:sldId id="256" r:id="rId23"/>
    <p:sldId id="258" r:id="rId24"/>
    <p:sldId id="290" r:id="rId25"/>
    <p:sldId id="291" r:id="rId2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Светлый стиль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580" autoAdjust="0"/>
  </p:normalViewPr>
  <p:slideViewPr>
    <p:cSldViewPr>
      <p:cViewPr varScale="1">
        <p:scale>
          <a:sx n="71" d="100"/>
          <a:sy n="71" d="100"/>
        </p:scale>
        <p:origin x="-486" y="-90"/>
      </p:cViewPr>
      <p:guideLst>
        <p:guide orient="horz" pos="2160"/>
        <p:guide pos="2880"/>
      </p:guideLst>
    </p:cSldViewPr>
  </p:slideViewPr>
  <p:outlineViewPr>
    <p:cViewPr>
      <p:scale>
        <a:sx n="33" d="100"/>
        <a:sy n="33" d="100"/>
      </p:scale>
      <p:origin x="0" y="6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pPr>
              <a:defRPr/>
            </a:pPr>
            <a:fld id="{7B40584D-3097-444C-9774-3008646510BE}" type="datetimeFigureOut">
              <a:rPr lang="ru-RU" smtClean="0"/>
              <a:pPr>
                <a:defRPr/>
              </a:pPr>
              <a:t>22.10.2008</a:t>
            </a:fld>
            <a:endParaRPr lang="ru-RU"/>
          </a:p>
        </p:txBody>
      </p:sp>
      <p:sp>
        <p:nvSpPr>
          <p:cNvPr id="16" name="Номер слайда 15"/>
          <p:cNvSpPr>
            <a:spLocks noGrp="1"/>
          </p:cNvSpPr>
          <p:nvPr>
            <p:ph type="sldNum" sz="quarter" idx="11"/>
          </p:nvPr>
        </p:nvSpPr>
        <p:spPr/>
        <p:txBody>
          <a:bodyPr/>
          <a:lstStyle/>
          <a:p>
            <a:pPr>
              <a:defRPr/>
            </a:pPr>
            <a:fld id="{9B46F626-81AF-483C-AD4A-B789326E7CDA}" type="slidenum">
              <a:rPr lang="ru-RU" smtClean="0"/>
              <a:pPr>
                <a:defRPr/>
              </a:pPr>
              <a:t>‹#›</a:t>
            </a:fld>
            <a:endParaRPr lang="ru-RU"/>
          </a:p>
        </p:txBody>
      </p:sp>
      <p:sp>
        <p:nvSpPr>
          <p:cNvPr id="17" name="Нижний колонтитул 16"/>
          <p:cNvSpPr>
            <a:spLocks noGrp="1"/>
          </p:cNvSpPr>
          <p:nvPr>
            <p:ph type="ftr" sz="quarter" idx="12"/>
          </p:nvPr>
        </p:nvSpPr>
        <p:spPr/>
        <p:txBody>
          <a:body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F93C1895-16D5-4E4A-A1B2-396B0EEAD009}" type="datetimeFigureOut">
              <a:rPr lang="ru-RU" smtClean="0"/>
              <a:pPr>
                <a:defRPr/>
              </a:pPr>
              <a:t>22.10.2008</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C558AE31-4BE3-4ED2-B9D0-7F7744E6980D}"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B13BD933-EE07-4ECF-8D5A-3685612E562B}" type="datetimeFigureOut">
              <a:rPr lang="ru-RU" smtClean="0"/>
              <a:pPr>
                <a:defRPr/>
              </a:pPr>
              <a:t>22.10.2008</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2A951B0-EE37-49B7-95F0-457CB2715BDD}"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pPr>
              <a:defRPr/>
            </a:pPr>
            <a:fld id="{99DD6CE7-FDB6-4E91-9E69-08DD53105241}" type="datetimeFigureOut">
              <a:rPr lang="ru-RU" smtClean="0"/>
              <a:pPr>
                <a:defRPr/>
              </a:pPr>
              <a:t>22.10.2008</a:t>
            </a:fld>
            <a:endParaRPr lang="ru-RU"/>
          </a:p>
        </p:txBody>
      </p:sp>
      <p:sp>
        <p:nvSpPr>
          <p:cNvPr id="15" name="Номер слайда 14"/>
          <p:cNvSpPr>
            <a:spLocks noGrp="1"/>
          </p:cNvSpPr>
          <p:nvPr>
            <p:ph type="sldNum" sz="quarter" idx="15"/>
          </p:nvPr>
        </p:nvSpPr>
        <p:spPr/>
        <p:txBody>
          <a:bodyPr/>
          <a:lstStyle>
            <a:lvl1pPr algn="ctr">
              <a:defRPr/>
            </a:lvl1pPr>
          </a:lstStyle>
          <a:p>
            <a:pPr>
              <a:defRPr/>
            </a:pPr>
            <a:fld id="{023F750C-77EE-4071-B491-79734D2B13A6}" type="slidenum">
              <a:rPr lang="ru-RU" smtClean="0"/>
              <a:pPr>
                <a:defRPr/>
              </a:pPr>
              <a:t>‹#›</a:t>
            </a:fld>
            <a:endParaRPr lang="ru-RU"/>
          </a:p>
        </p:txBody>
      </p:sp>
      <p:sp>
        <p:nvSpPr>
          <p:cNvPr id="16" name="Нижний колонтитул 15"/>
          <p:cNvSpPr>
            <a:spLocks noGrp="1"/>
          </p:cNvSpPr>
          <p:nvPr>
            <p:ph type="ftr" sz="quarter" idx="16"/>
          </p:nvPr>
        </p:nvSpPr>
        <p:spPr/>
        <p:txBody>
          <a:bodyPr/>
          <a:lstStyle/>
          <a:p>
            <a:pPr>
              <a:defRPr/>
            </a:pPr>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a:defRPr/>
            </a:pPr>
            <a:fld id="{E3289E6B-5724-47E1-A209-CFE354A3FC1F}" type="datetimeFigureOut">
              <a:rPr lang="ru-RU" smtClean="0"/>
              <a:pPr>
                <a:defRPr/>
              </a:pPr>
              <a:t>22.10.2008</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5C345779-7567-4840-83A5-61034F7DD431}" type="slidenum">
              <a:rPr lang="ru-RU" smtClean="0"/>
              <a:pPr>
                <a:defRPr/>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pPr>
              <a:defRPr/>
            </a:pPr>
            <a:fld id="{E9D61646-C48F-477A-AAD1-52D2B82A5D35}" type="datetimeFigureOut">
              <a:rPr lang="ru-RU" smtClean="0"/>
              <a:pPr>
                <a:defRPr/>
              </a:pPr>
              <a:t>22.10.2008</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02129CE7-69D3-4649-9BFA-A31DF5F46172}" type="slidenum">
              <a:rPr lang="ru-RU" smtClean="0"/>
              <a:pPr>
                <a:defRPr/>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pPr>
              <a:defRPr/>
            </a:pPr>
            <a:fld id="{B8B30572-1DC0-41C5-BED2-BC4E1D55A70B}" type="slidenum">
              <a:rPr lang="ru-RU" smtClean="0"/>
              <a:pPr>
                <a:defRPr/>
              </a:pPr>
              <a:t>‹#›</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7" name="Дата 6"/>
          <p:cNvSpPr>
            <a:spLocks noGrp="1"/>
          </p:cNvSpPr>
          <p:nvPr>
            <p:ph type="dt" sz="half" idx="10"/>
          </p:nvPr>
        </p:nvSpPr>
        <p:spPr/>
        <p:txBody>
          <a:bodyPr/>
          <a:lstStyle/>
          <a:p>
            <a:pPr>
              <a:defRPr/>
            </a:pPr>
            <a:fld id="{26B38272-1ABA-43FB-BE38-BF9D224D3A94}" type="datetimeFigureOut">
              <a:rPr lang="ru-RU" smtClean="0"/>
              <a:pPr>
                <a:defRPr/>
              </a:pPr>
              <a:t>22.10.2008</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pPr>
              <a:defRPr/>
            </a:pPr>
            <a:fld id="{04A983E4-79C0-4CBC-9A16-E5451AB904A9}" type="datetimeFigureOut">
              <a:rPr lang="ru-RU" smtClean="0"/>
              <a:pPr>
                <a:defRPr/>
              </a:pPr>
              <a:t>22.10.2008</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77FCD3A6-E97C-42A1-86EB-AF70109E3BD8}" type="slidenum">
              <a:rPr lang="ru-RU" smtClean="0"/>
              <a:pPr>
                <a:defRPr/>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297C116B-ADEB-40A9-89B8-901057EFDB64}" type="datetimeFigureOut">
              <a:rPr lang="ru-RU" smtClean="0"/>
              <a:pPr>
                <a:defRPr/>
              </a:pPr>
              <a:t>22.10.2008</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4CA354CB-A6EF-478F-9F48-94BFE6D44071}"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pPr>
              <a:defRPr/>
            </a:pPr>
            <a:fld id="{3FACD484-AF67-46CC-B1FE-FE55EF365CFA}" type="datetimeFigureOut">
              <a:rPr lang="ru-RU" smtClean="0"/>
              <a:pPr>
                <a:defRPr/>
              </a:pPr>
              <a:t>22.10.2008</a:t>
            </a:fld>
            <a:endParaRPr lang="ru-RU"/>
          </a:p>
        </p:txBody>
      </p:sp>
      <p:sp>
        <p:nvSpPr>
          <p:cNvPr id="9" name="Номер слайда 8"/>
          <p:cNvSpPr>
            <a:spLocks noGrp="1"/>
          </p:cNvSpPr>
          <p:nvPr>
            <p:ph type="sldNum" sz="quarter" idx="15"/>
          </p:nvPr>
        </p:nvSpPr>
        <p:spPr/>
        <p:txBody>
          <a:bodyPr/>
          <a:lstStyle/>
          <a:p>
            <a:pPr>
              <a:defRPr/>
            </a:pPr>
            <a:fld id="{71C15709-FA03-49BD-8EF2-95B2318B995F}" type="slidenum">
              <a:rPr lang="ru-RU" smtClean="0"/>
              <a:pPr>
                <a:defRPr/>
              </a:pPr>
              <a:t>‹#›</a:t>
            </a:fld>
            <a:endParaRPr lang="ru-RU"/>
          </a:p>
        </p:txBody>
      </p:sp>
      <p:sp>
        <p:nvSpPr>
          <p:cNvPr id="10" name="Нижний колонтитул 9"/>
          <p:cNvSpPr>
            <a:spLocks noGrp="1"/>
          </p:cNvSpPr>
          <p:nvPr>
            <p:ph type="ftr" sz="quarter" idx="16"/>
          </p:nvPr>
        </p:nvSpPr>
        <p:spPr/>
        <p:txBody>
          <a:bodyPr/>
          <a:lstStyle/>
          <a:p>
            <a:pPr>
              <a:defRPr/>
            </a:pPr>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pPr>
              <a:defRPr/>
            </a:pPr>
            <a:fld id="{18122DFF-727E-41AA-A47B-586554F5FB98}" type="datetimeFigureOut">
              <a:rPr lang="ru-RU" smtClean="0"/>
              <a:pPr>
                <a:defRPr/>
              </a:pPr>
              <a:t>22.10.2008</a:t>
            </a:fld>
            <a:endParaRPr lang="ru-RU"/>
          </a:p>
        </p:txBody>
      </p:sp>
      <p:sp>
        <p:nvSpPr>
          <p:cNvPr id="9" name="Номер слайда 8"/>
          <p:cNvSpPr>
            <a:spLocks noGrp="1"/>
          </p:cNvSpPr>
          <p:nvPr>
            <p:ph type="sldNum" sz="quarter" idx="11"/>
          </p:nvPr>
        </p:nvSpPr>
        <p:spPr/>
        <p:txBody>
          <a:bodyPr/>
          <a:lstStyle/>
          <a:p>
            <a:pPr>
              <a:defRPr/>
            </a:pPr>
            <a:fld id="{8AD34AD4-3F2B-465C-8DD0-1812DC436315}" type="slidenum">
              <a:rPr lang="ru-RU" smtClean="0"/>
              <a:pPr>
                <a:defRPr/>
              </a:pPr>
              <a:t>‹#›</a:t>
            </a:fld>
            <a:endParaRPr lang="ru-RU"/>
          </a:p>
        </p:txBody>
      </p:sp>
      <p:sp>
        <p:nvSpPr>
          <p:cNvPr id="10" name="Нижний колонтитул 9"/>
          <p:cNvSpPr>
            <a:spLocks noGrp="1"/>
          </p:cNvSpPr>
          <p:nvPr>
            <p:ph type="ftr" sz="quarter" idx="12"/>
          </p:nvPr>
        </p:nvSpPr>
        <p:spPr/>
        <p:txBody>
          <a:bodyPr/>
          <a:lstStyle/>
          <a:p>
            <a:pPr>
              <a:defRPr/>
            </a:pPr>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fld id="{D629C75C-19CA-4C72-9AC8-7EE134CA6E19}" type="datetimeFigureOut">
              <a:rPr lang="ru-RU" smtClean="0"/>
              <a:pPr>
                <a:defRPr/>
              </a:pPr>
              <a:t>22.10.2008</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4D65291D-7E2B-417B-BD9E-C83C2FCB4AF7}" type="slidenum">
              <a:rPr lang="ru-RU" smtClean="0"/>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одзаголовок 5"/>
          <p:cNvSpPr>
            <a:spLocks noGrp="1"/>
          </p:cNvSpPr>
          <p:nvPr>
            <p:ph type="subTitle" idx="1"/>
          </p:nvPr>
        </p:nvSpPr>
        <p:spPr>
          <a:xfrm>
            <a:off x="428596" y="1000108"/>
            <a:ext cx="8305800" cy="1500198"/>
          </a:xfrm>
        </p:spPr>
        <p:txBody>
          <a:bodyPr/>
          <a:lstStyle/>
          <a:p>
            <a:pPr algn="r"/>
            <a:r>
              <a:rPr lang="en-US" sz="4000" dirty="0" smtClean="0">
                <a:solidFill>
                  <a:srgbClr val="C00000"/>
                </a:solidFill>
                <a:latin typeface="Constantia" pitchFamily="18" charset="0"/>
              </a:rPr>
              <a:t>October, 23</a:t>
            </a:r>
            <a:endParaRPr lang="en-US" sz="4000" dirty="0" smtClean="0">
              <a:solidFill>
                <a:srgbClr val="C00000"/>
              </a:solidFill>
              <a:latin typeface="Constantia" pitchFamily="18" charset="0"/>
            </a:endParaRPr>
          </a:p>
          <a:p>
            <a:r>
              <a:rPr lang="en-US" sz="5400" dirty="0" smtClean="0">
                <a:solidFill>
                  <a:srgbClr val="002060"/>
                </a:solidFill>
                <a:latin typeface="+mj-lt"/>
              </a:rPr>
              <a:t>lesson</a:t>
            </a:r>
            <a:r>
              <a:rPr lang="ru-RU" sz="5400" dirty="0" smtClean="0">
                <a:solidFill>
                  <a:srgbClr val="002060"/>
                </a:solidFill>
                <a:latin typeface="+mj-lt"/>
              </a:rPr>
              <a:t> </a:t>
            </a:r>
            <a:r>
              <a:rPr lang="ru-RU" sz="5400" dirty="0" smtClean="0">
                <a:solidFill>
                  <a:srgbClr val="002060"/>
                </a:solidFill>
                <a:latin typeface="+mj-lt"/>
              </a:rPr>
              <a:t>12</a:t>
            </a:r>
            <a:endParaRPr lang="ru-RU" sz="5400" dirty="0">
              <a:solidFill>
                <a:srgbClr val="002060"/>
              </a:solidFill>
              <a:latin typeface="+mj-lt"/>
            </a:endParaRPr>
          </a:p>
        </p:txBody>
      </p:sp>
      <p:sp>
        <p:nvSpPr>
          <p:cNvPr id="5" name="Заголовок 4"/>
          <p:cNvSpPr>
            <a:spLocks noGrp="1"/>
          </p:cNvSpPr>
          <p:nvPr>
            <p:ph type="ctrTitle"/>
          </p:nvPr>
        </p:nvSpPr>
        <p:spPr>
          <a:xfrm>
            <a:off x="428596" y="3643314"/>
            <a:ext cx="8305800" cy="3429024"/>
          </a:xfrm>
        </p:spPr>
        <p:txBody>
          <a:bodyPr/>
          <a:lstStyle/>
          <a:p>
            <a:r>
              <a:rPr smtClean="0">
                <a:solidFill>
                  <a:srgbClr val="C00000"/>
                </a:solidFill>
              </a:rPr>
              <a:t/>
            </a:r>
            <a:br>
              <a:rPr smtClean="0">
                <a:solidFill>
                  <a:srgbClr val="C00000"/>
                </a:solidFill>
              </a:rPr>
            </a:br>
            <a:r>
              <a:rPr sz="3600" smtClean="0">
                <a:solidFill>
                  <a:srgbClr val="002060"/>
                </a:solidFill>
              </a:rPr>
              <a:t>theme:</a:t>
            </a:r>
            <a:r>
              <a:rPr smtClean="0">
                <a:solidFill>
                  <a:srgbClr val="C00000"/>
                </a:solidFill>
              </a:rPr>
              <a:t/>
            </a:r>
            <a:br>
              <a:rPr smtClean="0">
                <a:solidFill>
                  <a:srgbClr val="C00000"/>
                </a:solidFill>
              </a:rPr>
            </a:br>
            <a:r>
              <a:rPr sz="6000" smtClean="0">
                <a:solidFill>
                  <a:srgbClr val="C00000"/>
                </a:solidFill>
              </a:rPr>
              <a:t>Describing people </a:t>
            </a:r>
            <a:r>
              <a:rPr lang="ru-RU" sz="6000" dirty="0" smtClean="0">
                <a:solidFill>
                  <a:srgbClr val="C00000"/>
                </a:solidFill>
              </a:rPr>
              <a:t>–</a:t>
            </a:r>
            <a:r>
              <a:rPr sz="6000" smtClean="0">
                <a:solidFill>
                  <a:srgbClr val="C00000"/>
                </a:solidFill>
              </a:rPr>
              <a:t> </a:t>
            </a:r>
            <a:r>
              <a:rPr lang="ru-RU" sz="6000" dirty="0" smtClean="0">
                <a:solidFill>
                  <a:srgbClr val="C00000"/>
                </a:solidFill>
              </a:rPr>
              <a:t/>
            </a:r>
            <a:br>
              <a:rPr lang="ru-RU" sz="6000" dirty="0" smtClean="0">
                <a:solidFill>
                  <a:srgbClr val="C00000"/>
                </a:solidFill>
              </a:rPr>
            </a:br>
            <a:r>
              <a:rPr sz="6000" smtClean="0">
                <a:solidFill>
                  <a:srgbClr val="C00000"/>
                </a:solidFill>
              </a:rPr>
              <a:t>Appearance.</a:t>
            </a:r>
            <a:br>
              <a:rPr sz="6000" smtClean="0">
                <a:solidFill>
                  <a:srgbClr val="C00000"/>
                </a:solidFill>
              </a:rPr>
            </a:br>
            <a:endParaRPr lang="ru-RU" sz="60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en-US" dirty="0" smtClean="0">
                <a:solidFill>
                  <a:srgbClr val="002060"/>
                </a:solidFill>
              </a:rPr>
              <a:t>6)  The  paper  was  being  published  at  this  time  yesterday.</a:t>
            </a:r>
          </a:p>
          <a:p>
            <a:pPr>
              <a:buNone/>
            </a:pPr>
            <a:r>
              <a:rPr lang="en-US" dirty="0" smtClean="0">
                <a:solidFill>
                  <a:srgbClr val="C00000"/>
                </a:solidFill>
              </a:rPr>
              <a:t>was</a:t>
            </a:r>
          </a:p>
          <a:p>
            <a:pPr>
              <a:buNone/>
            </a:pPr>
            <a:r>
              <a:rPr lang="ru-RU" dirty="0" smtClean="0">
                <a:solidFill>
                  <a:srgbClr val="C00000"/>
                </a:solidFill>
              </a:rPr>
              <a:t>        </a:t>
            </a:r>
            <a:r>
              <a:rPr lang="en-US" dirty="0" smtClean="0">
                <a:solidFill>
                  <a:srgbClr val="C00000"/>
                </a:solidFill>
              </a:rPr>
              <a:t>being</a:t>
            </a:r>
          </a:p>
          <a:p>
            <a:pPr>
              <a:buNone/>
            </a:pPr>
            <a:r>
              <a:rPr lang="ru-RU" dirty="0" smtClean="0">
                <a:solidFill>
                  <a:srgbClr val="002060"/>
                </a:solidFill>
              </a:rPr>
              <a:t>                   </a:t>
            </a:r>
            <a:r>
              <a:rPr lang="en-US" dirty="0" smtClean="0">
                <a:solidFill>
                  <a:srgbClr val="002060"/>
                </a:solidFill>
              </a:rPr>
              <a:t>V</a:t>
            </a:r>
            <a:r>
              <a:rPr lang="en-US" dirty="0" smtClean="0">
                <a:solidFill>
                  <a:srgbClr val="C00000"/>
                </a:solidFill>
              </a:rPr>
              <a:t>-</a:t>
            </a:r>
            <a:r>
              <a:rPr lang="en-US" dirty="0" err="1" smtClean="0">
                <a:solidFill>
                  <a:srgbClr val="C00000"/>
                </a:solidFill>
              </a:rPr>
              <a:t>ed</a:t>
            </a:r>
            <a:endParaRPr lang="en-US" dirty="0" smtClean="0">
              <a:solidFill>
                <a:srgbClr val="C00000"/>
              </a:solidFill>
            </a:endParaRPr>
          </a:p>
          <a:p>
            <a:pPr>
              <a:buNone/>
            </a:pPr>
            <a:r>
              <a:rPr lang="ru-RU" dirty="0" smtClean="0">
                <a:solidFill>
                  <a:srgbClr val="C00000"/>
                </a:solidFill>
              </a:rPr>
              <a:t>                              </a:t>
            </a:r>
            <a:r>
              <a:rPr lang="en-US" dirty="0" smtClean="0">
                <a:solidFill>
                  <a:srgbClr val="C00000"/>
                </a:solidFill>
              </a:rPr>
              <a:t>Past  Continuous,  Passive</a:t>
            </a:r>
          </a:p>
          <a:p>
            <a:endParaRPr lang="en-US" dirty="0" smtClean="0">
              <a:solidFill>
                <a:srgbClr val="002060"/>
              </a:solidFill>
            </a:endParaRPr>
          </a:p>
          <a:p>
            <a:pPr>
              <a:buNone/>
            </a:pPr>
            <a:r>
              <a:rPr lang="ru-RU" dirty="0" smtClean="0">
                <a:solidFill>
                  <a:srgbClr val="002060"/>
                </a:solidFill>
              </a:rPr>
              <a:t>Газету издавали в это время вчера.</a:t>
            </a:r>
            <a:endParaRPr lang="ru-RU" dirty="0">
              <a:solidFill>
                <a:srgbClr val="002060"/>
              </a:solidFill>
            </a:endParaRPr>
          </a:p>
        </p:txBody>
      </p:sp>
      <p:sp>
        <p:nvSpPr>
          <p:cNvPr id="3" name="Заголовок 2"/>
          <p:cNvSpPr>
            <a:spLocks noGrp="1"/>
          </p:cNvSpPr>
          <p:nvPr>
            <p:ph type="title"/>
          </p:nvPr>
        </p:nvSpPr>
        <p:spPr>
          <a:xfrm>
            <a:off x="457200" y="152400"/>
            <a:ext cx="8229600" cy="633394"/>
          </a:xfrm>
        </p:spPr>
        <p:txBody>
          <a:bodyPr>
            <a:normAutofit fontScale="90000"/>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en-US" dirty="0" smtClean="0">
                <a:solidFill>
                  <a:srgbClr val="002060"/>
                </a:solidFill>
              </a:rPr>
              <a:t>7)  The letter  will be  sent  tomorrow.</a:t>
            </a:r>
          </a:p>
          <a:p>
            <a:pPr>
              <a:buNone/>
            </a:pPr>
            <a:r>
              <a:rPr lang="en-US" dirty="0" smtClean="0">
                <a:solidFill>
                  <a:srgbClr val="C00000"/>
                </a:solidFill>
              </a:rPr>
              <a:t>will</a:t>
            </a:r>
          </a:p>
          <a:p>
            <a:pPr>
              <a:buNone/>
            </a:pPr>
            <a:r>
              <a:rPr lang="ru-RU" dirty="0" smtClean="0">
                <a:solidFill>
                  <a:srgbClr val="C00000"/>
                </a:solidFill>
              </a:rPr>
              <a:t>        </a:t>
            </a:r>
            <a:r>
              <a:rPr lang="en-US" dirty="0" smtClean="0">
                <a:solidFill>
                  <a:srgbClr val="C00000"/>
                </a:solidFill>
              </a:rPr>
              <a:t>be</a:t>
            </a:r>
          </a:p>
          <a:p>
            <a:pPr>
              <a:buNone/>
            </a:pPr>
            <a:r>
              <a:rPr lang="ru-RU" dirty="0" smtClean="0">
                <a:solidFill>
                  <a:srgbClr val="002060"/>
                </a:solidFill>
              </a:rPr>
              <a:t>              </a:t>
            </a:r>
            <a:r>
              <a:rPr lang="en-US" dirty="0" smtClean="0">
                <a:solidFill>
                  <a:srgbClr val="002060"/>
                </a:solidFill>
              </a:rPr>
              <a:t>V</a:t>
            </a:r>
            <a:r>
              <a:rPr lang="en-US" dirty="0" smtClean="0">
                <a:solidFill>
                  <a:srgbClr val="C00000"/>
                </a:solidFill>
              </a:rPr>
              <a:t>3</a:t>
            </a:r>
          </a:p>
          <a:p>
            <a:pPr>
              <a:buNone/>
            </a:pPr>
            <a:r>
              <a:rPr lang="ru-RU" dirty="0" smtClean="0">
                <a:solidFill>
                  <a:srgbClr val="C00000"/>
                </a:solidFill>
              </a:rPr>
              <a:t>                     </a:t>
            </a:r>
            <a:r>
              <a:rPr lang="en-US" dirty="0" smtClean="0">
                <a:solidFill>
                  <a:srgbClr val="C00000"/>
                </a:solidFill>
              </a:rPr>
              <a:t>Future  Indefinite,  Passive</a:t>
            </a:r>
          </a:p>
          <a:p>
            <a:pPr>
              <a:buNone/>
            </a:pPr>
            <a:r>
              <a:rPr lang="ru-RU" dirty="0" smtClean="0">
                <a:solidFill>
                  <a:srgbClr val="002060"/>
                </a:solidFill>
              </a:rPr>
              <a:t>Письмо  будет  отправлено  завтра.</a:t>
            </a:r>
            <a:endParaRPr lang="ru-RU" dirty="0">
              <a:solidFill>
                <a:srgbClr val="002060"/>
              </a:solidFill>
            </a:endParaRPr>
          </a:p>
        </p:txBody>
      </p:sp>
      <p:sp>
        <p:nvSpPr>
          <p:cNvPr id="3" name="Заголовок 2"/>
          <p:cNvSpPr>
            <a:spLocks noGrp="1"/>
          </p:cNvSpPr>
          <p:nvPr>
            <p:ph type="title"/>
          </p:nvPr>
        </p:nvSpPr>
        <p:spPr>
          <a:xfrm>
            <a:off x="457200" y="152400"/>
            <a:ext cx="8229600" cy="704832"/>
          </a:xfrm>
        </p:spPr>
        <p:txBody>
          <a:bodyPr>
            <a:normAutofit fontScale="90000"/>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en-US" dirty="0" smtClean="0">
                <a:solidFill>
                  <a:srgbClr val="002060"/>
                </a:solidFill>
              </a:rPr>
              <a:t>8) The </a:t>
            </a:r>
            <a:r>
              <a:rPr lang="ru-RU" dirty="0" smtClean="0">
                <a:solidFill>
                  <a:srgbClr val="002060"/>
                </a:solidFill>
              </a:rPr>
              <a:t> </a:t>
            </a:r>
            <a:r>
              <a:rPr lang="en-US" dirty="0" smtClean="0">
                <a:solidFill>
                  <a:srgbClr val="002060"/>
                </a:solidFill>
              </a:rPr>
              <a:t>letter</a:t>
            </a:r>
            <a:r>
              <a:rPr lang="ru-RU" dirty="0" smtClean="0">
                <a:solidFill>
                  <a:srgbClr val="002060"/>
                </a:solidFill>
              </a:rPr>
              <a:t>  </a:t>
            </a:r>
            <a:r>
              <a:rPr lang="en-US" dirty="0" smtClean="0">
                <a:solidFill>
                  <a:srgbClr val="002060"/>
                </a:solidFill>
              </a:rPr>
              <a:t>will have  been  sent  tomorrow  by  7 o’clock.</a:t>
            </a:r>
          </a:p>
          <a:p>
            <a:pPr>
              <a:buNone/>
            </a:pPr>
            <a:r>
              <a:rPr lang="en-US" dirty="0" smtClean="0">
                <a:solidFill>
                  <a:srgbClr val="C00000"/>
                </a:solidFill>
              </a:rPr>
              <a:t>will</a:t>
            </a:r>
          </a:p>
          <a:p>
            <a:pPr>
              <a:buNone/>
            </a:pPr>
            <a:r>
              <a:rPr lang="ru-RU" dirty="0" smtClean="0">
                <a:solidFill>
                  <a:srgbClr val="C00000"/>
                </a:solidFill>
              </a:rPr>
              <a:t>        </a:t>
            </a:r>
            <a:r>
              <a:rPr lang="en-US" dirty="0" smtClean="0">
                <a:solidFill>
                  <a:srgbClr val="C00000"/>
                </a:solidFill>
              </a:rPr>
              <a:t>have</a:t>
            </a:r>
          </a:p>
          <a:p>
            <a:pPr>
              <a:buNone/>
            </a:pPr>
            <a:r>
              <a:rPr lang="ru-RU" dirty="0" smtClean="0">
                <a:solidFill>
                  <a:srgbClr val="C00000"/>
                </a:solidFill>
              </a:rPr>
              <a:t>                 </a:t>
            </a:r>
            <a:r>
              <a:rPr lang="en-US" dirty="0" smtClean="0">
                <a:solidFill>
                  <a:srgbClr val="C00000"/>
                </a:solidFill>
              </a:rPr>
              <a:t>been</a:t>
            </a:r>
          </a:p>
          <a:p>
            <a:pPr>
              <a:buNone/>
            </a:pPr>
            <a:r>
              <a:rPr lang="ru-RU" dirty="0" smtClean="0">
                <a:solidFill>
                  <a:srgbClr val="002060"/>
                </a:solidFill>
              </a:rPr>
              <a:t>                           </a:t>
            </a:r>
            <a:r>
              <a:rPr lang="en-US" dirty="0" smtClean="0">
                <a:solidFill>
                  <a:srgbClr val="002060"/>
                </a:solidFill>
              </a:rPr>
              <a:t>V</a:t>
            </a:r>
            <a:r>
              <a:rPr lang="en-US" dirty="0" smtClean="0">
                <a:solidFill>
                  <a:srgbClr val="C00000"/>
                </a:solidFill>
              </a:rPr>
              <a:t>3</a:t>
            </a:r>
          </a:p>
          <a:p>
            <a:pPr>
              <a:buNone/>
            </a:pPr>
            <a:r>
              <a:rPr lang="ru-RU" dirty="0" smtClean="0">
                <a:solidFill>
                  <a:srgbClr val="C00000"/>
                </a:solidFill>
              </a:rPr>
              <a:t>                                  </a:t>
            </a:r>
            <a:r>
              <a:rPr lang="en-US" dirty="0" smtClean="0">
                <a:solidFill>
                  <a:srgbClr val="C00000"/>
                </a:solidFill>
              </a:rPr>
              <a:t>Future  Perfect,  Passive</a:t>
            </a:r>
          </a:p>
          <a:p>
            <a:pPr>
              <a:buNone/>
            </a:pPr>
            <a:r>
              <a:rPr lang="ru-RU" dirty="0" smtClean="0">
                <a:solidFill>
                  <a:srgbClr val="002060"/>
                </a:solidFill>
              </a:rPr>
              <a:t>Письмо  отправят  завтра  к  7  часам.</a:t>
            </a:r>
            <a:endParaRPr lang="ru-RU" dirty="0">
              <a:solidFill>
                <a:srgbClr val="002060"/>
              </a:solidFill>
            </a:endParaRPr>
          </a:p>
        </p:txBody>
      </p:sp>
      <p:sp>
        <p:nvSpPr>
          <p:cNvPr id="3" name="Заголовок 2"/>
          <p:cNvSpPr>
            <a:spLocks noGrp="1"/>
          </p:cNvSpPr>
          <p:nvPr>
            <p:ph type="title"/>
          </p:nvPr>
        </p:nvSpPr>
        <p:spPr>
          <a:xfrm>
            <a:off x="457200" y="152400"/>
            <a:ext cx="8229600" cy="704832"/>
          </a:xfrm>
        </p:spPr>
        <p:txBody>
          <a:bodyPr>
            <a:normAutofit fontScale="90000"/>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p:cTn id="49"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Содержимое 7"/>
          <p:cNvGraphicFramePr>
            <a:graphicFrameLocks noGrp="1"/>
          </p:cNvGraphicFramePr>
          <p:nvPr>
            <p:ph idx="1"/>
          </p:nvPr>
        </p:nvGraphicFramePr>
        <p:xfrm>
          <a:off x="457200" y="1285860"/>
          <a:ext cx="8229600" cy="4286280"/>
        </p:xfrm>
        <a:graphic>
          <a:graphicData uri="http://schemas.openxmlformats.org/drawingml/2006/table">
            <a:tbl>
              <a:tblPr firstRow="1" bandRow="1">
                <a:tableStyleId>{9D7B26C5-4107-4FEC-AEDC-1716B250A1EF}</a:tableStyleId>
              </a:tblPr>
              <a:tblGrid>
                <a:gridCol w="2057400"/>
                <a:gridCol w="2057400"/>
                <a:gridCol w="2057400"/>
                <a:gridCol w="2057400"/>
              </a:tblGrid>
              <a:tr h="714380">
                <a:tc>
                  <a:txBody>
                    <a:bodyPr/>
                    <a:lstStyle/>
                    <a:p>
                      <a:pPr algn="ctr"/>
                      <a:endParaRPr lang="ru-RU" sz="3200" dirty="0">
                        <a:solidFill>
                          <a:sysClr val="windowText" lastClr="000000"/>
                        </a:solidFill>
                      </a:endParaRPr>
                    </a:p>
                  </a:txBody>
                  <a:tcPr/>
                </a:tc>
                <a:tc>
                  <a:txBody>
                    <a:bodyPr/>
                    <a:lstStyle/>
                    <a:p>
                      <a:pPr algn="ctr"/>
                      <a:r>
                        <a:rPr lang="en-US" sz="2800" b="0" dirty="0" smtClean="0">
                          <a:solidFill>
                            <a:srgbClr val="C00000"/>
                          </a:solidFill>
                        </a:rPr>
                        <a:t>Indefinite</a:t>
                      </a:r>
                      <a:endParaRPr lang="ru-RU" sz="2800" b="0" dirty="0">
                        <a:solidFill>
                          <a:srgbClr val="C00000"/>
                        </a:solidFill>
                      </a:endParaRPr>
                    </a:p>
                  </a:txBody>
                  <a:tcPr/>
                </a:tc>
                <a:tc>
                  <a:txBody>
                    <a:bodyPr/>
                    <a:lstStyle/>
                    <a:p>
                      <a:pPr algn="ctr"/>
                      <a:r>
                        <a:rPr lang="en-US" sz="2800" b="0" dirty="0" smtClean="0">
                          <a:solidFill>
                            <a:srgbClr val="C00000"/>
                          </a:solidFill>
                        </a:rPr>
                        <a:t>Continuous</a:t>
                      </a:r>
                      <a:endParaRPr lang="ru-RU" sz="2800" b="0" dirty="0">
                        <a:solidFill>
                          <a:srgbClr val="C00000"/>
                        </a:solidFill>
                      </a:endParaRPr>
                    </a:p>
                  </a:txBody>
                  <a:tcPr/>
                </a:tc>
                <a:tc>
                  <a:txBody>
                    <a:bodyPr/>
                    <a:lstStyle/>
                    <a:p>
                      <a:pPr algn="ctr"/>
                      <a:r>
                        <a:rPr lang="en-US" sz="2800" b="0" dirty="0" smtClean="0">
                          <a:solidFill>
                            <a:srgbClr val="C00000"/>
                          </a:solidFill>
                        </a:rPr>
                        <a:t>Perfect</a:t>
                      </a:r>
                      <a:endParaRPr lang="ru-RU" sz="2800" b="0" dirty="0">
                        <a:solidFill>
                          <a:srgbClr val="C00000"/>
                        </a:solidFill>
                      </a:endParaRPr>
                    </a:p>
                  </a:txBody>
                  <a:tcPr/>
                </a:tc>
              </a:tr>
              <a:tr h="714380">
                <a:tc>
                  <a:txBody>
                    <a:bodyPr/>
                    <a:lstStyle/>
                    <a:p>
                      <a:r>
                        <a:rPr lang="en-US" sz="2800" dirty="0" smtClean="0">
                          <a:solidFill>
                            <a:srgbClr val="C00000"/>
                          </a:solidFill>
                        </a:rPr>
                        <a:t>Present</a:t>
                      </a:r>
                      <a:endParaRPr lang="ru-RU" sz="2800" dirty="0">
                        <a:solidFill>
                          <a:srgbClr val="C00000"/>
                        </a:solidFill>
                      </a:endParaRPr>
                    </a:p>
                  </a:txBody>
                  <a:tcPr/>
                </a:tc>
                <a:tc>
                  <a:txBody>
                    <a:bodyPr/>
                    <a:lstStyle/>
                    <a:p>
                      <a:pPr algn="ctr"/>
                      <a:r>
                        <a:rPr lang="en-US" sz="3200" dirty="0" smtClean="0">
                          <a:solidFill>
                            <a:sysClr val="windowText" lastClr="000000"/>
                          </a:solidFill>
                        </a:rPr>
                        <a:t>2</a:t>
                      </a:r>
                      <a:endParaRPr lang="ru-RU" sz="3200" dirty="0">
                        <a:solidFill>
                          <a:sysClr val="windowText" lastClr="000000"/>
                        </a:solidFill>
                      </a:endParaRPr>
                    </a:p>
                  </a:txBody>
                  <a:tcPr/>
                </a:tc>
                <a:tc>
                  <a:txBody>
                    <a:bodyPr/>
                    <a:lstStyle/>
                    <a:p>
                      <a:pPr algn="ctr"/>
                      <a:r>
                        <a:rPr lang="en-US" sz="3200" dirty="0" smtClean="0">
                          <a:solidFill>
                            <a:sysClr val="windowText" lastClr="000000"/>
                          </a:solidFill>
                        </a:rPr>
                        <a:t>1</a:t>
                      </a:r>
                      <a:endParaRPr lang="ru-RU" sz="3200" dirty="0">
                        <a:solidFill>
                          <a:sysClr val="windowText" lastClr="000000"/>
                        </a:solidFill>
                      </a:endParaRPr>
                    </a:p>
                  </a:txBody>
                  <a:tcPr/>
                </a:tc>
                <a:tc>
                  <a:txBody>
                    <a:bodyPr/>
                    <a:lstStyle/>
                    <a:p>
                      <a:pPr algn="ctr"/>
                      <a:r>
                        <a:rPr lang="en-US" sz="3200" dirty="0" smtClean="0">
                          <a:solidFill>
                            <a:sysClr val="windowText" lastClr="000000"/>
                          </a:solidFill>
                        </a:rPr>
                        <a:t>4</a:t>
                      </a:r>
                      <a:endParaRPr lang="ru-RU" sz="3200" dirty="0">
                        <a:solidFill>
                          <a:sysClr val="windowText" lastClr="000000"/>
                        </a:solidFill>
                      </a:endParaRPr>
                    </a:p>
                  </a:txBody>
                  <a:tcPr/>
                </a:tc>
              </a:tr>
              <a:tr h="714380">
                <a:tc>
                  <a:txBody>
                    <a:bodyPr/>
                    <a:lstStyle/>
                    <a:p>
                      <a:endParaRPr lang="ru-RU" sz="2800" dirty="0">
                        <a:solidFill>
                          <a:srgbClr val="C00000"/>
                        </a:solidFill>
                      </a:endParaRPr>
                    </a:p>
                  </a:txBody>
                  <a:tcPr/>
                </a:tc>
                <a:tc>
                  <a:txBody>
                    <a:bodyPr/>
                    <a:lstStyle/>
                    <a:p>
                      <a:pPr algn="ctr"/>
                      <a:endParaRPr lang="ru-RU" sz="3200">
                        <a:solidFill>
                          <a:sysClr val="windowText" lastClr="000000"/>
                        </a:solidFill>
                      </a:endParaRPr>
                    </a:p>
                  </a:txBody>
                  <a:tcPr/>
                </a:tc>
                <a:tc>
                  <a:txBody>
                    <a:bodyPr/>
                    <a:lstStyle/>
                    <a:p>
                      <a:pPr algn="ctr"/>
                      <a:endParaRPr lang="ru-RU" sz="3200" dirty="0">
                        <a:solidFill>
                          <a:sysClr val="windowText" lastClr="000000"/>
                        </a:solidFill>
                      </a:endParaRPr>
                    </a:p>
                  </a:txBody>
                  <a:tcPr/>
                </a:tc>
                <a:tc>
                  <a:txBody>
                    <a:bodyPr/>
                    <a:lstStyle/>
                    <a:p>
                      <a:pPr algn="ctr"/>
                      <a:endParaRPr lang="ru-RU" sz="3200" dirty="0">
                        <a:solidFill>
                          <a:sysClr val="windowText" lastClr="000000"/>
                        </a:solidFill>
                      </a:endParaRPr>
                    </a:p>
                  </a:txBody>
                  <a:tcPr/>
                </a:tc>
              </a:tr>
              <a:tr h="714380">
                <a:tc>
                  <a:txBody>
                    <a:bodyPr/>
                    <a:lstStyle/>
                    <a:p>
                      <a:r>
                        <a:rPr lang="en-US" sz="2800" dirty="0" smtClean="0">
                          <a:solidFill>
                            <a:srgbClr val="C00000"/>
                          </a:solidFill>
                        </a:rPr>
                        <a:t>Past</a:t>
                      </a:r>
                      <a:endParaRPr lang="ru-RU" sz="2800" dirty="0">
                        <a:solidFill>
                          <a:srgbClr val="C00000"/>
                        </a:solidFill>
                      </a:endParaRPr>
                    </a:p>
                  </a:txBody>
                  <a:tcPr/>
                </a:tc>
                <a:tc>
                  <a:txBody>
                    <a:bodyPr/>
                    <a:lstStyle/>
                    <a:p>
                      <a:pPr algn="ctr"/>
                      <a:r>
                        <a:rPr lang="en-US" sz="3200" dirty="0" smtClean="0">
                          <a:solidFill>
                            <a:sysClr val="windowText" lastClr="000000"/>
                          </a:solidFill>
                        </a:rPr>
                        <a:t>3</a:t>
                      </a:r>
                      <a:endParaRPr lang="ru-RU" sz="3200" dirty="0">
                        <a:solidFill>
                          <a:sysClr val="windowText" lastClr="000000"/>
                        </a:solidFill>
                      </a:endParaRPr>
                    </a:p>
                  </a:txBody>
                  <a:tcPr/>
                </a:tc>
                <a:tc>
                  <a:txBody>
                    <a:bodyPr/>
                    <a:lstStyle/>
                    <a:p>
                      <a:pPr algn="ctr"/>
                      <a:r>
                        <a:rPr lang="en-US" sz="3200" dirty="0" smtClean="0">
                          <a:solidFill>
                            <a:sysClr val="windowText" lastClr="000000"/>
                          </a:solidFill>
                        </a:rPr>
                        <a:t>6</a:t>
                      </a:r>
                      <a:endParaRPr lang="ru-RU" sz="3200" dirty="0">
                        <a:solidFill>
                          <a:sysClr val="windowText" lastClr="000000"/>
                        </a:solidFill>
                      </a:endParaRPr>
                    </a:p>
                  </a:txBody>
                  <a:tcPr/>
                </a:tc>
                <a:tc>
                  <a:txBody>
                    <a:bodyPr/>
                    <a:lstStyle/>
                    <a:p>
                      <a:pPr algn="ctr"/>
                      <a:r>
                        <a:rPr lang="en-US" sz="3200" dirty="0" smtClean="0">
                          <a:solidFill>
                            <a:sysClr val="windowText" lastClr="000000"/>
                          </a:solidFill>
                        </a:rPr>
                        <a:t>5</a:t>
                      </a:r>
                      <a:endParaRPr lang="ru-RU" sz="3200" dirty="0">
                        <a:solidFill>
                          <a:sysClr val="windowText" lastClr="000000"/>
                        </a:solidFill>
                      </a:endParaRPr>
                    </a:p>
                  </a:txBody>
                  <a:tcPr/>
                </a:tc>
              </a:tr>
              <a:tr h="714380">
                <a:tc>
                  <a:txBody>
                    <a:bodyPr/>
                    <a:lstStyle/>
                    <a:p>
                      <a:endParaRPr lang="ru-RU" sz="2800" dirty="0">
                        <a:solidFill>
                          <a:srgbClr val="C00000"/>
                        </a:solidFill>
                      </a:endParaRPr>
                    </a:p>
                  </a:txBody>
                  <a:tcPr/>
                </a:tc>
                <a:tc>
                  <a:txBody>
                    <a:bodyPr/>
                    <a:lstStyle/>
                    <a:p>
                      <a:pPr algn="ctr"/>
                      <a:endParaRPr lang="ru-RU" sz="3200">
                        <a:solidFill>
                          <a:sysClr val="windowText" lastClr="000000"/>
                        </a:solidFill>
                      </a:endParaRPr>
                    </a:p>
                  </a:txBody>
                  <a:tcPr/>
                </a:tc>
                <a:tc>
                  <a:txBody>
                    <a:bodyPr/>
                    <a:lstStyle/>
                    <a:p>
                      <a:pPr algn="ctr"/>
                      <a:endParaRPr lang="ru-RU" sz="3200">
                        <a:solidFill>
                          <a:sysClr val="windowText" lastClr="000000"/>
                        </a:solidFill>
                      </a:endParaRPr>
                    </a:p>
                  </a:txBody>
                  <a:tcPr/>
                </a:tc>
                <a:tc>
                  <a:txBody>
                    <a:bodyPr/>
                    <a:lstStyle/>
                    <a:p>
                      <a:pPr algn="ctr"/>
                      <a:endParaRPr lang="ru-RU" sz="3200" dirty="0">
                        <a:solidFill>
                          <a:sysClr val="windowText" lastClr="000000"/>
                        </a:solidFill>
                      </a:endParaRPr>
                    </a:p>
                  </a:txBody>
                  <a:tcPr/>
                </a:tc>
              </a:tr>
              <a:tr h="714380">
                <a:tc>
                  <a:txBody>
                    <a:bodyPr/>
                    <a:lstStyle/>
                    <a:p>
                      <a:r>
                        <a:rPr lang="en-US" sz="2800" dirty="0" smtClean="0">
                          <a:solidFill>
                            <a:srgbClr val="C00000"/>
                          </a:solidFill>
                        </a:rPr>
                        <a:t>Future</a:t>
                      </a:r>
                      <a:endParaRPr lang="ru-RU" sz="2800" dirty="0">
                        <a:solidFill>
                          <a:srgbClr val="C00000"/>
                        </a:solidFill>
                      </a:endParaRPr>
                    </a:p>
                  </a:txBody>
                  <a:tcPr/>
                </a:tc>
                <a:tc>
                  <a:txBody>
                    <a:bodyPr/>
                    <a:lstStyle/>
                    <a:p>
                      <a:pPr algn="ctr"/>
                      <a:r>
                        <a:rPr lang="en-US" sz="3200" dirty="0" smtClean="0">
                          <a:solidFill>
                            <a:sysClr val="windowText" lastClr="000000"/>
                          </a:solidFill>
                        </a:rPr>
                        <a:t>7</a:t>
                      </a:r>
                      <a:endParaRPr lang="ru-RU" sz="3200" dirty="0">
                        <a:solidFill>
                          <a:sysClr val="windowText" lastClr="000000"/>
                        </a:solidFill>
                      </a:endParaRPr>
                    </a:p>
                  </a:txBody>
                  <a:tcPr/>
                </a:tc>
                <a:tc>
                  <a:txBody>
                    <a:bodyPr/>
                    <a:lstStyle/>
                    <a:p>
                      <a:pPr algn="ctr"/>
                      <a:endParaRPr lang="ru-RU" sz="3200" dirty="0">
                        <a:solidFill>
                          <a:sysClr val="windowText" lastClr="000000"/>
                        </a:solidFill>
                      </a:endParaRPr>
                    </a:p>
                  </a:txBody>
                  <a:tcPr/>
                </a:tc>
                <a:tc>
                  <a:txBody>
                    <a:bodyPr/>
                    <a:lstStyle/>
                    <a:p>
                      <a:pPr algn="ctr"/>
                      <a:r>
                        <a:rPr lang="en-US" sz="3200" dirty="0" smtClean="0">
                          <a:solidFill>
                            <a:sysClr val="windowText" lastClr="000000"/>
                          </a:solidFill>
                        </a:rPr>
                        <a:t>8</a:t>
                      </a:r>
                      <a:endParaRPr lang="ru-RU" sz="3200" dirty="0">
                        <a:solidFill>
                          <a:sysClr val="windowText" lastClr="000000"/>
                        </a:solidFill>
                      </a:endParaRPr>
                    </a:p>
                  </a:txBody>
                  <a:tcPr/>
                </a:tc>
              </a:tr>
            </a:tbl>
          </a:graphicData>
        </a:graphic>
      </p:graphicFrame>
      <p:sp>
        <p:nvSpPr>
          <p:cNvPr id="3" name="Заголовок 2"/>
          <p:cNvSpPr>
            <a:spLocks noGrp="1"/>
          </p:cNvSpPr>
          <p:nvPr>
            <p:ph type="title"/>
          </p:nvPr>
        </p:nvSpPr>
        <p:spPr>
          <a:xfrm>
            <a:off x="457200" y="152400"/>
            <a:ext cx="8229600" cy="704832"/>
          </a:xfrm>
        </p:spPr>
        <p:txBody>
          <a:bodyPr>
            <a:normAutofit fontScale="90000"/>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normAutofit fontScale="90000"/>
          </a:bodyPr>
          <a:lstStyle/>
          <a:p>
            <a:pPr algn="ctr"/>
            <a:r>
              <a:rPr smtClean="0">
                <a:solidFill>
                  <a:srgbClr val="C00000"/>
                </a:solidFill>
              </a:rPr>
              <a:t>Describing people </a:t>
            </a:r>
            <a:r>
              <a:rPr lang="ru-RU" dirty="0" smtClean="0">
                <a:solidFill>
                  <a:srgbClr val="C00000"/>
                </a:solidFill>
              </a:rPr>
              <a:t>–</a:t>
            </a:r>
            <a:r>
              <a:rPr smtClean="0">
                <a:solidFill>
                  <a:srgbClr val="C00000"/>
                </a:solidFill>
              </a:rPr>
              <a:t> appearance</a:t>
            </a:r>
            <a:br>
              <a:rPr smtClean="0">
                <a:solidFill>
                  <a:srgbClr val="C00000"/>
                </a:solidFill>
              </a:rPr>
            </a:br>
            <a:endParaRPr lang="ru-RU" sz="3600" dirty="0">
              <a:solidFill>
                <a:srgbClr val="002060"/>
              </a:solidFill>
            </a:endParaRPr>
          </a:p>
        </p:txBody>
      </p:sp>
      <p:pic>
        <p:nvPicPr>
          <p:cNvPr id="17411" name="Picture 3" descr="D:\Мои рисунки\Assortie\Laetitia_Casta15.jpg"/>
          <p:cNvPicPr>
            <a:picLocks noGrp="1" noChangeAspect="1" noChangeArrowheads="1"/>
          </p:cNvPicPr>
          <p:nvPr>
            <p:ph idx="1"/>
          </p:nvPr>
        </p:nvPicPr>
        <p:blipFill>
          <a:blip r:embed="rId2" cstate="print"/>
          <a:srcRect/>
          <a:stretch>
            <a:fillRect/>
          </a:stretch>
        </p:blipFill>
        <p:spPr bwMode="auto">
          <a:xfrm>
            <a:off x="6786578" y="1000108"/>
            <a:ext cx="1968500" cy="1571636"/>
          </a:xfrm>
          <a:prstGeom prst="rect">
            <a:avLst/>
          </a:prstGeom>
          <a:noFill/>
        </p:spPr>
      </p:pic>
      <p:pic>
        <p:nvPicPr>
          <p:cNvPr id="17412" name="Picture 4" descr="D:\Мои рисунки\Assortie\evangeline-lilly-1024x768-21810.jpg"/>
          <p:cNvPicPr>
            <a:picLocks noChangeAspect="1" noChangeArrowheads="1"/>
          </p:cNvPicPr>
          <p:nvPr/>
        </p:nvPicPr>
        <p:blipFill>
          <a:blip r:embed="rId3" cstate="print"/>
          <a:srcRect/>
          <a:stretch>
            <a:fillRect/>
          </a:stretch>
        </p:blipFill>
        <p:spPr bwMode="auto">
          <a:xfrm>
            <a:off x="357158" y="1000108"/>
            <a:ext cx="2286015" cy="1714512"/>
          </a:xfrm>
          <a:prstGeom prst="rect">
            <a:avLst/>
          </a:prstGeom>
          <a:noFill/>
        </p:spPr>
      </p:pic>
      <p:pic>
        <p:nvPicPr>
          <p:cNvPr id="17413" name="Picture 5" descr="D:\Мои рисунки\Assortie\Anne_Hathaway_01_1024.jpg"/>
          <p:cNvPicPr>
            <a:picLocks noChangeAspect="1" noChangeArrowheads="1"/>
          </p:cNvPicPr>
          <p:nvPr/>
        </p:nvPicPr>
        <p:blipFill>
          <a:blip r:embed="rId4" cstate="print"/>
          <a:srcRect/>
          <a:stretch>
            <a:fillRect/>
          </a:stretch>
        </p:blipFill>
        <p:spPr bwMode="auto">
          <a:xfrm>
            <a:off x="357158" y="2714620"/>
            <a:ext cx="2305032" cy="1571635"/>
          </a:xfrm>
          <a:prstGeom prst="rect">
            <a:avLst/>
          </a:prstGeom>
          <a:noFill/>
        </p:spPr>
      </p:pic>
      <p:pic>
        <p:nvPicPr>
          <p:cNvPr id="17414" name="Picture 6" descr="D:\Мои рисунки\Assortie\adriana-lima-gg88dd-01-1024.jpg"/>
          <p:cNvPicPr>
            <a:picLocks noChangeAspect="1" noChangeArrowheads="1"/>
          </p:cNvPicPr>
          <p:nvPr/>
        </p:nvPicPr>
        <p:blipFill>
          <a:blip r:embed="rId5" cstate="print"/>
          <a:srcRect/>
          <a:stretch>
            <a:fillRect/>
          </a:stretch>
        </p:blipFill>
        <p:spPr bwMode="auto">
          <a:xfrm>
            <a:off x="6786578" y="2571744"/>
            <a:ext cx="2000265" cy="1643074"/>
          </a:xfrm>
          <a:prstGeom prst="rect">
            <a:avLst/>
          </a:prstGeom>
          <a:noFill/>
        </p:spPr>
      </p:pic>
      <p:pic>
        <p:nvPicPr>
          <p:cNvPr id="17415" name="Picture 7" descr="D:\Мои рисунки\Assortie\B1352.jpg"/>
          <p:cNvPicPr>
            <a:picLocks noChangeAspect="1" noChangeArrowheads="1"/>
          </p:cNvPicPr>
          <p:nvPr/>
        </p:nvPicPr>
        <p:blipFill>
          <a:blip r:embed="rId6"/>
          <a:srcRect/>
          <a:stretch>
            <a:fillRect/>
          </a:stretch>
        </p:blipFill>
        <p:spPr bwMode="auto">
          <a:xfrm>
            <a:off x="2643174" y="1000108"/>
            <a:ext cx="2357454" cy="1574705"/>
          </a:xfrm>
          <a:prstGeom prst="rect">
            <a:avLst/>
          </a:prstGeom>
          <a:noFill/>
        </p:spPr>
      </p:pic>
      <p:pic>
        <p:nvPicPr>
          <p:cNvPr id="17416" name="Picture 8" descr="D:\Мои рисунки\Men\1006-1.jpg"/>
          <p:cNvPicPr>
            <a:picLocks noChangeAspect="1" noChangeArrowheads="1"/>
          </p:cNvPicPr>
          <p:nvPr/>
        </p:nvPicPr>
        <p:blipFill>
          <a:blip r:embed="rId7"/>
          <a:srcRect/>
          <a:stretch>
            <a:fillRect/>
          </a:stretch>
        </p:blipFill>
        <p:spPr bwMode="auto">
          <a:xfrm>
            <a:off x="5000628" y="1000108"/>
            <a:ext cx="1785950" cy="2500330"/>
          </a:xfrm>
          <a:prstGeom prst="rect">
            <a:avLst/>
          </a:prstGeom>
          <a:noFill/>
        </p:spPr>
      </p:pic>
      <p:pic>
        <p:nvPicPr>
          <p:cNvPr id="17422" name="Picture 14" descr="D:\Мои рисунки\Assortie\Cruz_Penelope007.jpg"/>
          <p:cNvPicPr>
            <a:picLocks noChangeAspect="1" noChangeArrowheads="1"/>
          </p:cNvPicPr>
          <p:nvPr/>
        </p:nvPicPr>
        <p:blipFill>
          <a:blip r:embed="rId8" cstate="print"/>
          <a:srcRect/>
          <a:stretch>
            <a:fillRect/>
          </a:stretch>
        </p:blipFill>
        <p:spPr bwMode="auto">
          <a:xfrm>
            <a:off x="2643174" y="2571744"/>
            <a:ext cx="2428892" cy="1714512"/>
          </a:xfrm>
          <a:prstGeom prst="rect">
            <a:avLst/>
          </a:prstGeom>
          <a:noFill/>
        </p:spPr>
      </p:pic>
      <p:pic>
        <p:nvPicPr>
          <p:cNvPr id="17423" name="Picture 15" descr="D:\Мои рисунки\Men\1_01_09.jpg"/>
          <p:cNvPicPr>
            <a:picLocks noChangeAspect="1" noChangeArrowheads="1"/>
          </p:cNvPicPr>
          <p:nvPr/>
        </p:nvPicPr>
        <p:blipFill>
          <a:blip r:embed="rId9"/>
          <a:srcRect/>
          <a:stretch>
            <a:fillRect/>
          </a:stretch>
        </p:blipFill>
        <p:spPr bwMode="auto">
          <a:xfrm>
            <a:off x="5072066" y="3500438"/>
            <a:ext cx="1785950" cy="2357454"/>
          </a:xfrm>
          <a:prstGeom prst="rect">
            <a:avLst/>
          </a:prstGeom>
          <a:noFill/>
        </p:spPr>
      </p:pic>
      <p:pic>
        <p:nvPicPr>
          <p:cNvPr id="17424" name="Picture 16" descr="D:\Мои рисунки\Men\131006_chris_carmack_05.jpg"/>
          <p:cNvPicPr>
            <a:picLocks noChangeAspect="1" noChangeArrowheads="1"/>
          </p:cNvPicPr>
          <p:nvPr/>
        </p:nvPicPr>
        <p:blipFill>
          <a:blip r:embed="rId10" cstate="print"/>
          <a:srcRect/>
          <a:stretch>
            <a:fillRect/>
          </a:stretch>
        </p:blipFill>
        <p:spPr bwMode="auto">
          <a:xfrm>
            <a:off x="1857356" y="4000504"/>
            <a:ext cx="1643073" cy="1857388"/>
          </a:xfrm>
          <a:prstGeom prst="rect">
            <a:avLst/>
          </a:prstGeom>
          <a:noFill/>
        </p:spPr>
      </p:pic>
      <p:pic>
        <p:nvPicPr>
          <p:cNvPr id="17426" name="Picture 18" descr="D:\Мои рисунки\Assortie\P1010043a.jpg"/>
          <p:cNvPicPr>
            <a:picLocks noChangeAspect="1" noChangeArrowheads="1"/>
          </p:cNvPicPr>
          <p:nvPr/>
        </p:nvPicPr>
        <p:blipFill>
          <a:blip r:embed="rId11" cstate="print"/>
          <a:srcRect/>
          <a:stretch>
            <a:fillRect/>
          </a:stretch>
        </p:blipFill>
        <p:spPr bwMode="auto">
          <a:xfrm>
            <a:off x="3500430" y="4000504"/>
            <a:ext cx="1571636" cy="1878801"/>
          </a:xfrm>
          <a:prstGeom prst="rect">
            <a:avLst/>
          </a:prstGeom>
          <a:noFill/>
        </p:spPr>
      </p:pic>
      <p:pic>
        <p:nvPicPr>
          <p:cNvPr id="17427" name="Picture 19" descr="D:\Мои рисунки\Lost\804x1178-86kb.jpg"/>
          <p:cNvPicPr>
            <a:picLocks noChangeAspect="1" noChangeArrowheads="1"/>
          </p:cNvPicPr>
          <p:nvPr/>
        </p:nvPicPr>
        <p:blipFill>
          <a:blip r:embed="rId12" cstate="print"/>
          <a:srcRect/>
          <a:stretch>
            <a:fillRect/>
          </a:stretch>
        </p:blipFill>
        <p:spPr bwMode="auto">
          <a:xfrm>
            <a:off x="357158" y="4000504"/>
            <a:ext cx="1500198" cy="1857388"/>
          </a:xfrm>
          <a:prstGeom prst="rect">
            <a:avLst/>
          </a:prstGeom>
          <a:noFill/>
        </p:spPr>
      </p:pic>
      <p:pic>
        <p:nvPicPr>
          <p:cNvPr id="17429" name="Picture 21" descr="D:\Мои рисунки\Assortie\JessicaBiel22vv_10_1024.jpg"/>
          <p:cNvPicPr>
            <a:picLocks noChangeAspect="1" noChangeArrowheads="1"/>
          </p:cNvPicPr>
          <p:nvPr/>
        </p:nvPicPr>
        <p:blipFill>
          <a:blip r:embed="rId13" cstate="print"/>
          <a:srcRect/>
          <a:stretch>
            <a:fillRect/>
          </a:stretch>
        </p:blipFill>
        <p:spPr bwMode="auto">
          <a:xfrm>
            <a:off x="6858016" y="4214818"/>
            <a:ext cx="1905014" cy="1643074"/>
          </a:xfrm>
          <a:prstGeom prst="rect">
            <a:avLst/>
          </a:prstGeom>
          <a:noFill/>
        </p:spPr>
      </p:pic>
      <p:sp>
        <p:nvSpPr>
          <p:cNvPr id="15" name="Прямоугольник 14"/>
          <p:cNvSpPr/>
          <p:nvPr/>
        </p:nvSpPr>
        <p:spPr>
          <a:xfrm>
            <a:off x="357158" y="6000768"/>
            <a:ext cx="8429684" cy="584775"/>
          </a:xfrm>
          <a:prstGeom prst="rect">
            <a:avLst/>
          </a:prstGeom>
        </p:spPr>
        <p:txBody>
          <a:bodyPr wrap="square">
            <a:spAutoFit/>
          </a:bodyPr>
          <a:lstStyle/>
          <a:p>
            <a:pPr algn="ctr"/>
            <a:r>
              <a:rPr lang="en-US" sz="3200" dirty="0" smtClean="0">
                <a:solidFill>
                  <a:srgbClr val="002060"/>
                </a:solidFill>
                <a:latin typeface="Bodoni MT Black" pitchFamily="18" charset="0"/>
              </a:rPr>
              <a:t>We  are  different  in  the  this  world</a:t>
            </a:r>
            <a:endParaRPr lang="ru-RU" sz="32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 calcmode="lin" valueType="num">
                                      <p:cBhvr>
                                        <p:cTn id="12" dur="1000" fill="hold"/>
                                        <p:tgtEl>
                                          <p:spTgt spid="17412"/>
                                        </p:tgtEl>
                                        <p:attrNameLst>
                                          <p:attrName>ppt_w</p:attrName>
                                        </p:attrNameLst>
                                      </p:cBhvr>
                                      <p:tavLst>
                                        <p:tav tm="0">
                                          <p:val>
                                            <p:strVal val="#ppt_w*0.70"/>
                                          </p:val>
                                        </p:tav>
                                        <p:tav tm="100000">
                                          <p:val>
                                            <p:strVal val="#ppt_w"/>
                                          </p:val>
                                        </p:tav>
                                      </p:tavLst>
                                    </p:anim>
                                    <p:anim calcmode="lin" valueType="num">
                                      <p:cBhvr>
                                        <p:cTn id="13" dur="1000" fill="hold"/>
                                        <p:tgtEl>
                                          <p:spTgt spid="17412"/>
                                        </p:tgtEl>
                                        <p:attrNameLst>
                                          <p:attrName>ppt_h</p:attrName>
                                        </p:attrNameLst>
                                      </p:cBhvr>
                                      <p:tavLst>
                                        <p:tav tm="0">
                                          <p:val>
                                            <p:strVal val="#ppt_h"/>
                                          </p:val>
                                        </p:tav>
                                        <p:tav tm="100000">
                                          <p:val>
                                            <p:strVal val="#ppt_h"/>
                                          </p:val>
                                        </p:tav>
                                      </p:tavLst>
                                    </p:anim>
                                    <p:animEffect transition="in" filter="fade">
                                      <p:cBhvr>
                                        <p:cTn id="14" dur="1000"/>
                                        <p:tgtEl>
                                          <p:spTgt spid="17412"/>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7415"/>
                                        </p:tgtEl>
                                        <p:attrNameLst>
                                          <p:attrName>style.visibility</p:attrName>
                                        </p:attrNameLst>
                                      </p:cBhvr>
                                      <p:to>
                                        <p:strVal val="visible"/>
                                      </p:to>
                                    </p:set>
                                    <p:anim calcmode="lin" valueType="num">
                                      <p:cBhvr>
                                        <p:cTn id="19" dur="1000" fill="hold"/>
                                        <p:tgtEl>
                                          <p:spTgt spid="17415"/>
                                        </p:tgtEl>
                                        <p:attrNameLst>
                                          <p:attrName>ppt_w</p:attrName>
                                        </p:attrNameLst>
                                      </p:cBhvr>
                                      <p:tavLst>
                                        <p:tav tm="0">
                                          <p:val>
                                            <p:strVal val="#ppt_w*0.70"/>
                                          </p:val>
                                        </p:tav>
                                        <p:tav tm="100000">
                                          <p:val>
                                            <p:strVal val="#ppt_w"/>
                                          </p:val>
                                        </p:tav>
                                      </p:tavLst>
                                    </p:anim>
                                    <p:anim calcmode="lin" valueType="num">
                                      <p:cBhvr>
                                        <p:cTn id="20" dur="1000" fill="hold"/>
                                        <p:tgtEl>
                                          <p:spTgt spid="17415"/>
                                        </p:tgtEl>
                                        <p:attrNameLst>
                                          <p:attrName>ppt_h</p:attrName>
                                        </p:attrNameLst>
                                      </p:cBhvr>
                                      <p:tavLst>
                                        <p:tav tm="0">
                                          <p:val>
                                            <p:strVal val="#ppt_h"/>
                                          </p:val>
                                        </p:tav>
                                        <p:tav tm="100000">
                                          <p:val>
                                            <p:strVal val="#ppt_h"/>
                                          </p:val>
                                        </p:tav>
                                      </p:tavLst>
                                    </p:anim>
                                    <p:animEffect transition="in" filter="fade">
                                      <p:cBhvr>
                                        <p:cTn id="21" dur="1000"/>
                                        <p:tgtEl>
                                          <p:spTgt spid="17415"/>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17416"/>
                                        </p:tgtEl>
                                        <p:attrNameLst>
                                          <p:attrName>style.visibility</p:attrName>
                                        </p:attrNameLst>
                                      </p:cBhvr>
                                      <p:to>
                                        <p:strVal val="visible"/>
                                      </p:to>
                                    </p:set>
                                    <p:anim calcmode="lin" valueType="num">
                                      <p:cBhvr>
                                        <p:cTn id="26" dur="1000" fill="hold"/>
                                        <p:tgtEl>
                                          <p:spTgt spid="17416"/>
                                        </p:tgtEl>
                                        <p:attrNameLst>
                                          <p:attrName>ppt_w</p:attrName>
                                        </p:attrNameLst>
                                      </p:cBhvr>
                                      <p:tavLst>
                                        <p:tav tm="0">
                                          <p:val>
                                            <p:strVal val="#ppt_w*0.70"/>
                                          </p:val>
                                        </p:tav>
                                        <p:tav tm="100000">
                                          <p:val>
                                            <p:strVal val="#ppt_w"/>
                                          </p:val>
                                        </p:tav>
                                      </p:tavLst>
                                    </p:anim>
                                    <p:anim calcmode="lin" valueType="num">
                                      <p:cBhvr>
                                        <p:cTn id="27" dur="1000" fill="hold"/>
                                        <p:tgtEl>
                                          <p:spTgt spid="17416"/>
                                        </p:tgtEl>
                                        <p:attrNameLst>
                                          <p:attrName>ppt_h</p:attrName>
                                        </p:attrNameLst>
                                      </p:cBhvr>
                                      <p:tavLst>
                                        <p:tav tm="0">
                                          <p:val>
                                            <p:strVal val="#ppt_h"/>
                                          </p:val>
                                        </p:tav>
                                        <p:tav tm="100000">
                                          <p:val>
                                            <p:strVal val="#ppt_h"/>
                                          </p:val>
                                        </p:tav>
                                      </p:tavLst>
                                    </p:anim>
                                    <p:animEffect transition="in" filter="fade">
                                      <p:cBhvr>
                                        <p:cTn id="28" dur="1000"/>
                                        <p:tgtEl>
                                          <p:spTgt spid="17416"/>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17411"/>
                                        </p:tgtEl>
                                        <p:attrNameLst>
                                          <p:attrName>style.visibility</p:attrName>
                                        </p:attrNameLst>
                                      </p:cBhvr>
                                      <p:to>
                                        <p:strVal val="visible"/>
                                      </p:to>
                                    </p:set>
                                    <p:anim calcmode="lin" valueType="num">
                                      <p:cBhvr>
                                        <p:cTn id="33" dur="1000" fill="hold"/>
                                        <p:tgtEl>
                                          <p:spTgt spid="17411"/>
                                        </p:tgtEl>
                                        <p:attrNameLst>
                                          <p:attrName>ppt_w</p:attrName>
                                        </p:attrNameLst>
                                      </p:cBhvr>
                                      <p:tavLst>
                                        <p:tav tm="0">
                                          <p:val>
                                            <p:strVal val="#ppt_w*0.70"/>
                                          </p:val>
                                        </p:tav>
                                        <p:tav tm="100000">
                                          <p:val>
                                            <p:strVal val="#ppt_w"/>
                                          </p:val>
                                        </p:tav>
                                      </p:tavLst>
                                    </p:anim>
                                    <p:anim calcmode="lin" valueType="num">
                                      <p:cBhvr>
                                        <p:cTn id="34" dur="1000" fill="hold"/>
                                        <p:tgtEl>
                                          <p:spTgt spid="17411"/>
                                        </p:tgtEl>
                                        <p:attrNameLst>
                                          <p:attrName>ppt_h</p:attrName>
                                        </p:attrNameLst>
                                      </p:cBhvr>
                                      <p:tavLst>
                                        <p:tav tm="0">
                                          <p:val>
                                            <p:strVal val="#ppt_h"/>
                                          </p:val>
                                        </p:tav>
                                        <p:tav tm="100000">
                                          <p:val>
                                            <p:strVal val="#ppt_h"/>
                                          </p:val>
                                        </p:tav>
                                      </p:tavLst>
                                    </p:anim>
                                    <p:animEffect transition="in" filter="fade">
                                      <p:cBhvr>
                                        <p:cTn id="35" dur="1000"/>
                                        <p:tgtEl>
                                          <p:spTgt spid="17411"/>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17413"/>
                                        </p:tgtEl>
                                        <p:attrNameLst>
                                          <p:attrName>style.visibility</p:attrName>
                                        </p:attrNameLst>
                                      </p:cBhvr>
                                      <p:to>
                                        <p:strVal val="visible"/>
                                      </p:to>
                                    </p:set>
                                    <p:anim calcmode="lin" valueType="num">
                                      <p:cBhvr>
                                        <p:cTn id="40" dur="1000" fill="hold"/>
                                        <p:tgtEl>
                                          <p:spTgt spid="17413"/>
                                        </p:tgtEl>
                                        <p:attrNameLst>
                                          <p:attrName>ppt_w</p:attrName>
                                        </p:attrNameLst>
                                      </p:cBhvr>
                                      <p:tavLst>
                                        <p:tav tm="0">
                                          <p:val>
                                            <p:strVal val="#ppt_w*0.70"/>
                                          </p:val>
                                        </p:tav>
                                        <p:tav tm="100000">
                                          <p:val>
                                            <p:strVal val="#ppt_w"/>
                                          </p:val>
                                        </p:tav>
                                      </p:tavLst>
                                    </p:anim>
                                    <p:anim calcmode="lin" valueType="num">
                                      <p:cBhvr>
                                        <p:cTn id="41" dur="1000" fill="hold"/>
                                        <p:tgtEl>
                                          <p:spTgt spid="17413"/>
                                        </p:tgtEl>
                                        <p:attrNameLst>
                                          <p:attrName>ppt_h</p:attrName>
                                        </p:attrNameLst>
                                      </p:cBhvr>
                                      <p:tavLst>
                                        <p:tav tm="0">
                                          <p:val>
                                            <p:strVal val="#ppt_h"/>
                                          </p:val>
                                        </p:tav>
                                        <p:tav tm="100000">
                                          <p:val>
                                            <p:strVal val="#ppt_h"/>
                                          </p:val>
                                        </p:tav>
                                      </p:tavLst>
                                    </p:anim>
                                    <p:animEffect transition="in" filter="fade">
                                      <p:cBhvr>
                                        <p:cTn id="42" dur="1000"/>
                                        <p:tgtEl>
                                          <p:spTgt spid="17413"/>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17422"/>
                                        </p:tgtEl>
                                        <p:attrNameLst>
                                          <p:attrName>style.visibility</p:attrName>
                                        </p:attrNameLst>
                                      </p:cBhvr>
                                      <p:to>
                                        <p:strVal val="visible"/>
                                      </p:to>
                                    </p:set>
                                    <p:anim calcmode="lin" valueType="num">
                                      <p:cBhvr>
                                        <p:cTn id="47" dur="1000" fill="hold"/>
                                        <p:tgtEl>
                                          <p:spTgt spid="17422"/>
                                        </p:tgtEl>
                                        <p:attrNameLst>
                                          <p:attrName>ppt_w</p:attrName>
                                        </p:attrNameLst>
                                      </p:cBhvr>
                                      <p:tavLst>
                                        <p:tav tm="0">
                                          <p:val>
                                            <p:strVal val="#ppt_w*0.70"/>
                                          </p:val>
                                        </p:tav>
                                        <p:tav tm="100000">
                                          <p:val>
                                            <p:strVal val="#ppt_w"/>
                                          </p:val>
                                        </p:tav>
                                      </p:tavLst>
                                    </p:anim>
                                    <p:anim calcmode="lin" valueType="num">
                                      <p:cBhvr>
                                        <p:cTn id="48" dur="1000" fill="hold"/>
                                        <p:tgtEl>
                                          <p:spTgt spid="17422"/>
                                        </p:tgtEl>
                                        <p:attrNameLst>
                                          <p:attrName>ppt_h</p:attrName>
                                        </p:attrNameLst>
                                      </p:cBhvr>
                                      <p:tavLst>
                                        <p:tav tm="0">
                                          <p:val>
                                            <p:strVal val="#ppt_h"/>
                                          </p:val>
                                        </p:tav>
                                        <p:tav tm="100000">
                                          <p:val>
                                            <p:strVal val="#ppt_h"/>
                                          </p:val>
                                        </p:tav>
                                      </p:tavLst>
                                    </p:anim>
                                    <p:animEffect transition="in" filter="fade">
                                      <p:cBhvr>
                                        <p:cTn id="49" dur="1000"/>
                                        <p:tgtEl>
                                          <p:spTgt spid="17422"/>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17414"/>
                                        </p:tgtEl>
                                        <p:attrNameLst>
                                          <p:attrName>style.visibility</p:attrName>
                                        </p:attrNameLst>
                                      </p:cBhvr>
                                      <p:to>
                                        <p:strVal val="visible"/>
                                      </p:to>
                                    </p:set>
                                    <p:anim calcmode="lin" valueType="num">
                                      <p:cBhvr>
                                        <p:cTn id="54" dur="1000" fill="hold"/>
                                        <p:tgtEl>
                                          <p:spTgt spid="17414"/>
                                        </p:tgtEl>
                                        <p:attrNameLst>
                                          <p:attrName>ppt_w</p:attrName>
                                        </p:attrNameLst>
                                      </p:cBhvr>
                                      <p:tavLst>
                                        <p:tav tm="0">
                                          <p:val>
                                            <p:strVal val="#ppt_w*0.70"/>
                                          </p:val>
                                        </p:tav>
                                        <p:tav tm="100000">
                                          <p:val>
                                            <p:strVal val="#ppt_w"/>
                                          </p:val>
                                        </p:tav>
                                      </p:tavLst>
                                    </p:anim>
                                    <p:anim calcmode="lin" valueType="num">
                                      <p:cBhvr>
                                        <p:cTn id="55" dur="1000" fill="hold"/>
                                        <p:tgtEl>
                                          <p:spTgt spid="17414"/>
                                        </p:tgtEl>
                                        <p:attrNameLst>
                                          <p:attrName>ppt_h</p:attrName>
                                        </p:attrNameLst>
                                      </p:cBhvr>
                                      <p:tavLst>
                                        <p:tav tm="0">
                                          <p:val>
                                            <p:strVal val="#ppt_h"/>
                                          </p:val>
                                        </p:tav>
                                        <p:tav tm="100000">
                                          <p:val>
                                            <p:strVal val="#ppt_h"/>
                                          </p:val>
                                        </p:tav>
                                      </p:tavLst>
                                    </p:anim>
                                    <p:animEffect transition="in" filter="fade">
                                      <p:cBhvr>
                                        <p:cTn id="56" dur="1000"/>
                                        <p:tgtEl>
                                          <p:spTgt spid="17414"/>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nodeType="clickEffect">
                                  <p:stCondLst>
                                    <p:cond delay="0"/>
                                  </p:stCondLst>
                                  <p:childTnLst>
                                    <p:set>
                                      <p:cBhvr>
                                        <p:cTn id="60" dur="1" fill="hold">
                                          <p:stCondLst>
                                            <p:cond delay="0"/>
                                          </p:stCondLst>
                                        </p:cTn>
                                        <p:tgtEl>
                                          <p:spTgt spid="17427"/>
                                        </p:tgtEl>
                                        <p:attrNameLst>
                                          <p:attrName>style.visibility</p:attrName>
                                        </p:attrNameLst>
                                      </p:cBhvr>
                                      <p:to>
                                        <p:strVal val="visible"/>
                                      </p:to>
                                    </p:set>
                                    <p:anim calcmode="lin" valueType="num">
                                      <p:cBhvr>
                                        <p:cTn id="61" dur="1000" fill="hold"/>
                                        <p:tgtEl>
                                          <p:spTgt spid="17427"/>
                                        </p:tgtEl>
                                        <p:attrNameLst>
                                          <p:attrName>ppt_w</p:attrName>
                                        </p:attrNameLst>
                                      </p:cBhvr>
                                      <p:tavLst>
                                        <p:tav tm="0">
                                          <p:val>
                                            <p:strVal val="#ppt_w*0.70"/>
                                          </p:val>
                                        </p:tav>
                                        <p:tav tm="100000">
                                          <p:val>
                                            <p:strVal val="#ppt_w"/>
                                          </p:val>
                                        </p:tav>
                                      </p:tavLst>
                                    </p:anim>
                                    <p:anim calcmode="lin" valueType="num">
                                      <p:cBhvr>
                                        <p:cTn id="62" dur="1000" fill="hold"/>
                                        <p:tgtEl>
                                          <p:spTgt spid="17427"/>
                                        </p:tgtEl>
                                        <p:attrNameLst>
                                          <p:attrName>ppt_h</p:attrName>
                                        </p:attrNameLst>
                                      </p:cBhvr>
                                      <p:tavLst>
                                        <p:tav tm="0">
                                          <p:val>
                                            <p:strVal val="#ppt_h"/>
                                          </p:val>
                                        </p:tav>
                                        <p:tav tm="100000">
                                          <p:val>
                                            <p:strVal val="#ppt_h"/>
                                          </p:val>
                                        </p:tav>
                                      </p:tavLst>
                                    </p:anim>
                                    <p:animEffect transition="in" filter="fade">
                                      <p:cBhvr>
                                        <p:cTn id="63" dur="1000"/>
                                        <p:tgtEl>
                                          <p:spTgt spid="17427"/>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nodeType="clickEffect">
                                  <p:stCondLst>
                                    <p:cond delay="0"/>
                                  </p:stCondLst>
                                  <p:childTnLst>
                                    <p:set>
                                      <p:cBhvr>
                                        <p:cTn id="67" dur="1" fill="hold">
                                          <p:stCondLst>
                                            <p:cond delay="0"/>
                                          </p:stCondLst>
                                        </p:cTn>
                                        <p:tgtEl>
                                          <p:spTgt spid="17424"/>
                                        </p:tgtEl>
                                        <p:attrNameLst>
                                          <p:attrName>style.visibility</p:attrName>
                                        </p:attrNameLst>
                                      </p:cBhvr>
                                      <p:to>
                                        <p:strVal val="visible"/>
                                      </p:to>
                                    </p:set>
                                    <p:anim calcmode="lin" valueType="num">
                                      <p:cBhvr>
                                        <p:cTn id="68" dur="1000" fill="hold"/>
                                        <p:tgtEl>
                                          <p:spTgt spid="17424"/>
                                        </p:tgtEl>
                                        <p:attrNameLst>
                                          <p:attrName>ppt_w</p:attrName>
                                        </p:attrNameLst>
                                      </p:cBhvr>
                                      <p:tavLst>
                                        <p:tav tm="0">
                                          <p:val>
                                            <p:strVal val="#ppt_w*0.70"/>
                                          </p:val>
                                        </p:tav>
                                        <p:tav tm="100000">
                                          <p:val>
                                            <p:strVal val="#ppt_w"/>
                                          </p:val>
                                        </p:tav>
                                      </p:tavLst>
                                    </p:anim>
                                    <p:anim calcmode="lin" valueType="num">
                                      <p:cBhvr>
                                        <p:cTn id="69" dur="1000" fill="hold"/>
                                        <p:tgtEl>
                                          <p:spTgt spid="17424"/>
                                        </p:tgtEl>
                                        <p:attrNameLst>
                                          <p:attrName>ppt_h</p:attrName>
                                        </p:attrNameLst>
                                      </p:cBhvr>
                                      <p:tavLst>
                                        <p:tav tm="0">
                                          <p:val>
                                            <p:strVal val="#ppt_h"/>
                                          </p:val>
                                        </p:tav>
                                        <p:tav tm="100000">
                                          <p:val>
                                            <p:strVal val="#ppt_h"/>
                                          </p:val>
                                        </p:tav>
                                      </p:tavLst>
                                    </p:anim>
                                    <p:animEffect transition="in" filter="fade">
                                      <p:cBhvr>
                                        <p:cTn id="70" dur="1000"/>
                                        <p:tgtEl>
                                          <p:spTgt spid="17424"/>
                                        </p:tgtEl>
                                      </p:cBhvr>
                                    </p:animEffect>
                                  </p:childTnLst>
                                </p:cTn>
                              </p:par>
                            </p:childTnLst>
                          </p:cTn>
                        </p:par>
                      </p:childTnLst>
                    </p:cTn>
                  </p:par>
                  <p:par>
                    <p:cTn id="71" fill="hold">
                      <p:stCondLst>
                        <p:cond delay="indefinite"/>
                      </p:stCondLst>
                      <p:childTnLst>
                        <p:par>
                          <p:cTn id="72" fill="hold">
                            <p:stCondLst>
                              <p:cond delay="0"/>
                            </p:stCondLst>
                            <p:childTnLst>
                              <p:par>
                                <p:cTn id="73" presetID="55" presetClass="entr" presetSubtype="0" fill="hold" nodeType="clickEffect">
                                  <p:stCondLst>
                                    <p:cond delay="0"/>
                                  </p:stCondLst>
                                  <p:childTnLst>
                                    <p:set>
                                      <p:cBhvr>
                                        <p:cTn id="74" dur="1" fill="hold">
                                          <p:stCondLst>
                                            <p:cond delay="0"/>
                                          </p:stCondLst>
                                        </p:cTn>
                                        <p:tgtEl>
                                          <p:spTgt spid="17426"/>
                                        </p:tgtEl>
                                        <p:attrNameLst>
                                          <p:attrName>style.visibility</p:attrName>
                                        </p:attrNameLst>
                                      </p:cBhvr>
                                      <p:to>
                                        <p:strVal val="visible"/>
                                      </p:to>
                                    </p:set>
                                    <p:anim calcmode="lin" valueType="num">
                                      <p:cBhvr>
                                        <p:cTn id="75" dur="1000" fill="hold"/>
                                        <p:tgtEl>
                                          <p:spTgt spid="17426"/>
                                        </p:tgtEl>
                                        <p:attrNameLst>
                                          <p:attrName>ppt_w</p:attrName>
                                        </p:attrNameLst>
                                      </p:cBhvr>
                                      <p:tavLst>
                                        <p:tav tm="0">
                                          <p:val>
                                            <p:strVal val="#ppt_w*0.70"/>
                                          </p:val>
                                        </p:tav>
                                        <p:tav tm="100000">
                                          <p:val>
                                            <p:strVal val="#ppt_w"/>
                                          </p:val>
                                        </p:tav>
                                      </p:tavLst>
                                    </p:anim>
                                    <p:anim calcmode="lin" valueType="num">
                                      <p:cBhvr>
                                        <p:cTn id="76" dur="1000" fill="hold"/>
                                        <p:tgtEl>
                                          <p:spTgt spid="17426"/>
                                        </p:tgtEl>
                                        <p:attrNameLst>
                                          <p:attrName>ppt_h</p:attrName>
                                        </p:attrNameLst>
                                      </p:cBhvr>
                                      <p:tavLst>
                                        <p:tav tm="0">
                                          <p:val>
                                            <p:strVal val="#ppt_h"/>
                                          </p:val>
                                        </p:tav>
                                        <p:tav tm="100000">
                                          <p:val>
                                            <p:strVal val="#ppt_h"/>
                                          </p:val>
                                        </p:tav>
                                      </p:tavLst>
                                    </p:anim>
                                    <p:animEffect transition="in" filter="fade">
                                      <p:cBhvr>
                                        <p:cTn id="77" dur="1000"/>
                                        <p:tgtEl>
                                          <p:spTgt spid="17426"/>
                                        </p:tgtEl>
                                      </p:cBhvr>
                                    </p:animEffect>
                                  </p:childTnLst>
                                </p:cTn>
                              </p:par>
                            </p:childTnLst>
                          </p:cTn>
                        </p:par>
                      </p:childTnLst>
                    </p:cTn>
                  </p:par>
                  <p:par>
                    <p:cTn id="78" fill="hold">
                      <p:stCondLst>
                        <p:cond delay="indefinite"/>
                      </p:stCondLst>
                      <p:childTnLst>
                        <p:par>
                          <p:cTn id="79" fill="hold">
                            <p:stCondLst>
                              <p:cond delay="0"/>
                            </p:stCondLst>
                            <p:childTnLst>
                              <p:par>
                                <p:cTn id="80" presetID="55" presetClass="entr" presetSubtype="0" fill="hold" nodeType="clickEffect">
                                  <p:stCondLst>
                                    <p:cond delay="0"/>
                                  </p:stCondLst>
                                  <p:childTnLst>
                                    <p:set>
                                      <p:cBhvr>
                                        <p:cTn id="81" dur="1" fill="hold">
                                          <p:stCondLst>
                                            <p:cond delay="0"/>
                                          </p:stCondLst>
                                        </p:cTn>
                                        <p:tgtEl>
                                          <p:spTgt spid="17423"/>
                                        </p:tgtEl>
                                        <p:attrNameLst>
                                          <p:attrName>style.visibility</p:attrName>
                                        </p:attrNameLst>
                                      </p:cBhvr>
                                      <p:to>
                                        <p:strVal val="visible"/>
                                      </p:to>
                                    </p:set>
                                    <p:anim calcmode="lin" valueType="num">
                                      <p:cBhvr>
                                        <p:cTn id="82" dur="1000" fill="hold"/>
                                        <p:tgtEl>
                                          <p:spTgt spid="17423"/>
                                        </p:tgtEl>
                                        <p:attrNameLst>
                                          <p:attrName>ppt_w</p:attrName>
                                        </p:attrNameLst>
                                      </p:cBhvr>
                                      <p:tavLst>
                                        <p:tav tm="0">
                                          <p:val>
                                            <p:strVal val="#ppt_w*0.70"/>
                                          </p:val>
                                        </p:tav>
                                        <p:tav tm="100000">
                                          <p:val>
                                            <p:strVal val="#ppt_w"/>
                                          </p:val>
                                        </p:tav>
                                      </p:tavLst>
                                    </p:anim>
                                    <p:anim calcmode="lin" valueType="num">
                                      <p:cBhvr>
                                        <p:cTn id="83" dur="1000" fill="hold"/>
                                        <p:tgtEl>
                                          <p:spTgt spid="17423"/>
                                        </p:tgtEl>
                                        <p:attrNameLst>
                                          <p:attrName>ppt_h</p:attrName>
                                        </p:attrNameLst>
                                      </p:cBhvr>
                                      <p:tavLst>
                                        <p:tav tm="0">
                                          <p:val>
                                            <p:strVal val="#ppt_h"/>
                                          </p:val>
                                        </p:tav>
                                        <p:tav tm="100000">
                                          <p:val>
                                            <p:strVal val="#ppt_h"/>
                                          </p:val>
                                        </p:tav>
                                      </p:tavLst>
                                    </p:anim>
                                    <p:animEffect transition="in" filter="fade">
                                      <p:cBhvr>
                                        <p:cTn id="84" dur="1000"/>
                                        <p:tgtEl>
                                          <p:spTgt spid="17423"/>
                                        </p:tgtEl>
                                      </p:cBhvr>
                                    </p:animEffect>
                                  </p:childTnLst>
                                </p:cTn>
                              </p:par>
                            </p:childTnLst>
                          </p:cTn>
                        </p:par>
                      </p:childTnLst>
                    </p:cTn>
                  </p:par>
                  <p:par>
                    <p:cTn id="85" fill="hold">
                      <p:stCondLst>
                        <p:cond delay="indefinite"/>
                      </p:stCondLst>
                      <p:childTnLst>
                        <p:par>
                          <p:cTn id="86" fill="hold">
                            <p:stCondLst>
                              <p:cond delay="0"/>
                            </p:stCondLst>
                            <p:childTnLst>
                              <p:par>
                                <p:cTn id="87" presetID="55" presetClass="entr" presetSubtype="0" fill="hold" nodeType="clickEffect">
                                  <p:stCondLst>
                                    <p:cond delay="0"/>
                                  </p:stCondLst>
                                  <p:childTnLst>
                                    <p:set>
                                      <p:cBhvr>
                                        <p:cTn id="88" dur="1" fill="hold">
                                          <p:stCondLst>
                                            <p:cond delay="0"/>
                                          </p:stCondLst>
                                        </p:cTn>
                                        <p:tgtEl>
                                          <p:spTgt spid="17429"/>
                                        </p:tgtEl>
                                        <p:attrNameLst>
                                          <p:attrName>style.visibility</p:attrName>
                                        </p:attrNameLst>
                                      </p:cBhvr>
                                      <p:to>
                                        <p:strVal val="visible"/>
                                      </p:to>
                                    </p:set>
                                    <p:anim calcmode="lin" valueType="num">
                                      <p:cBhvr>
                                        <p:cTn id="89" dur="1000" fill="hold"/>
                                        <p:tgtEl>
                                          <p:spTgt spid="17429"/>
                                        </p:tgtEl>
                                        <p:attrNameLst>
                                          <p:attrName>ppt_w</p:attrName>
                                        </p:attrNameLst>
                                      </p:cBhvr>
                                      <p:tavLst>
                                        <p:tav tm="0">
                                          <p:val>
                                            <p:strVal val="#ppt_w*0.70"/>
                                          </p:val>
                                        </p:tav>
                                        <p:tav tm="100000">
                                          <p:val>
                                            <p:strVal val="#ppt_w"/>
                                          </p:val>
                                        </p:tav>
                                      </p:tavLst>
                                    </p:anim>
                                    <p:anim calcmode="lin" valueType="num">
                                      <p:cBhvr>
                                        <p:cTn id="90" dur="1000" fill="hold"/>
                                        <p:tgtEl>
                                          <p:spTgt spid="17429"/>
                                        </p:tgtEl>
                                        <p:attrNameLst>
                                          <p:attrName>ppt_h</p:attrName>
                                        </p:attrNameLst>
                                      </p:cBhvr>
                                      <p:tavLst>
                                        <p:tav tm="0">
                                          <p:val>
                                            <p:strVal val="#ppt_h"/>
                                          </p:val>
                                        </p:tav>
                                        <p:tav tm="100000">
                                          <p:val>
                                            <p:strVal val="#ppt_h"/>
                                          </p:val>
                                        </p:tav>
                                      </p:tavLst>
                                    </p:anim>
                                    <p:animEffect transition="in" filter="fade">
                                      <p:cBhvr>
                                        <p:cTn id="91" dur="1000"/>
                                        <p:tgtEl>
                                          <p:spTgt spid="17429"/>
                                        </p:tgtEl>
                                      </p:cBhvr>
                                    </p:animEffect>
                                  </p:childTnLst>
                                </p:cTn>
                              </p:par>
                            </p:childTnLst>
                          </p:cTn>
                        </p:par>
                      </p:childTnLst>
                    </p:cTn>
                  </p:par>
                  <p:par>
                    <p:cTn id="92" fill="hold">
                      <p:stCondLst>
                        <p:cond delay="indefinite"/>
                      </p:stCondLst>
                      <p:childTnLst>
                        <p:par>
                          <p:cTn id="93" fill="hold">
                            <p:stCondLst>
                              <p:cond delay="0"/>
                            </p:stCondLst>
                            <p:childTnLst>
                              <p:par>
                                <p:cTn id="94" presetID="55" presetClass="entr" presetSubtype="0" fill="hold" grpId="0" nodeType="click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1000" fill="hold"/>
                                        <p:tgtEl>
                                          <p:spTgt spid="15"/>
                                        </p:tgtEl>
                                        <p:attrNameLst>
                                          <p:attrName>ppt_w</p:attrName>
                                        </p:attrNameLst>
                                      </p:cBhvr>
                                      <p:tavLst>
                                        <p:tav tm="0">
                                          <p:val>
                                            <p:strVal val="#ppt_w*0.70"/>
                                          </p:val>
                                        </p:tav>
                                        <p:tav tm="100000">
                                          <p:val>
                                            <p:strVal val="#ppt_w"/>
                                          </p:val>
                                        </p:tav>
                                      </p:tavLst>
                                    </p:anim>
                                    <p:anim calcmode="lin" valueType="num">
                                      <p:cBhvr>
                                        <p:cTn id="97" dur="1000" fill="hold"/>
                                        <p:tgtEl>
                                          <p:spTgt spid="15"/>
                                        </p:tgtEl>
                                        <p:attrNameLst>
                                          <p:attrName>ppt_h</p:attrName>
                                        </p:attrNameLst>
                                      </p:cBhvr>
                                      <p:tavLst>
                                        <p:tav tm="0">
                                          <p:val>
                                            <p:strVal val="#ppt_h"/>
                                          </p:val>
                                        </p:tav>
                                        <p:tav tm="100000">
                                          <p:val>
                                            <p:strVal val="#ppt_h"/>
                                          </p:val>
                                        </p:tav>
                                      </p:tavLst>
                                    </p:anim>
                                    <p:animEffect transition="in" filter="fade">
                                      <p:cBhvr>
                                        <p:cTn id="9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smtClean="0">
                <a:solidFill>
                  <a:srgbClr val="C00000"/>
                </a:solidFill>
              </a:rPr>
              <a:t>Hair, face, skin, complexion:</a:t>
            </a:r>
            <a:endParaRPr lang="ru-RU" dirty="0">
              <a:solidFill>
                <a:srgbClr val="C00000"/>
              </a:solidFill>
            </a:endParaRPr>
          </a:p>
        </p:txBody>
      </p:sp>
      <p:sp>
        <p:nvSpPr>
          <p:cNvPr id="14" name="Содержимое 11"/>
          <p:cNvSpPr txBox="1">
            <a:spLocks/>
          </p:cNvSpPr>
          <p:nvPr/>
        </p:nvSpPr>
        <p:spPr>
          <a:xfrm>
            <a:off x="428596" y="1500174"/>
            <a:ext cx="2571768" cy="2357454"/>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2"/>
              </a:buClr>
              <a:buSzPct val="85000"/>
              <a:buFont typeface="Wingdings 2"/>
              <a:buChar char=""/>
              <a:tabLst/>
              <a:defRPr/>
            </a:pPr>
            <a:endParaRPr kumimoji="0" lang="ru-RU"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18434" name="Picture 2"/>
          <p:cNvPicPr>
            <a:picLocks noChangeAspect="1" noChangeArrowheads="1"/>
          </p:cNvPicPr>
          <p:nvPr/>
        </p:nvPicPr>
        <p:blipFill>
          <a:blip r:embed="rId2"/>
          <a:srcRect/>
          <a:stretch>
            <a:fillRect/>
          </a:stretch>
        </p:blipFill>
        <p:spPr bwMode="auto">
          <a:xfrm>
            <a:off x="285720" y="1357298"/>
            <a:ext cx="1785951" cy="2169437"/>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a:srcRect/>
          <a:stretch>
            <a:fillRect/>
          </a:stretch>
        </p:blipFill>
        <p:spPr bwMode="auto">
          <a:xfrm>
            <a:off x="2357422" y="1313334"/>
            <a:ext cx="1895477" cy="2187104"/>
          </a:xfrm>
          <a:prstGeom prst="rect">
            <a:avLst/>
          </a:prstGeom>
          <a:noFill/>
          <a:ln w="9525">
            <a:noFill/>
            <a:miter lim="800000"/>
            <a:headEnd/>
            <a:tailEnd/>
          </a:ln>
          <a:effectLst/>
        </p:spPr>
      </p:pic>
      <p:pic>
        <p:nvPicPr>
          <p:cNvPr id="18436" name="Picture 4"/>
          <p:cNvPicPr>
            <a:picLocks noChangeAspect="1" noChangeArrowheads="1"/>
          </p:cNvPicPr>
          <p:nvPr/>
        </p:nvPicPr>
        <p:blipFill>
          <a:blip r:embed="rId4"/>
          <a:srcRect/>
          <a:stretch>
            <a:fillRect/>
          </a:stretch>
        </p:blipFill>
        <p:spPr bwMode="auto">
          <a:xfrm>
            <a:off x="4572000" y="1320026"/>
            <a:ext cx="1928826" cy="2180412"/>
          </a:xfrm>
          <a:prstGeom prst="rect">
            <a:avLst/>
          </a:prstGeom>
          <a:noFill/>
          <a:ln w="9525">
            <a:noFill/>
            <a:miter lim="800000"/>
            <a:headEnd/>
            <a:tailEnd/>
          </a:ln>
          <a:effectLst/>
        </p:spPr>
      </p:pic>
      <p:pic>
        <p:nvPicPr>
          <p:cNvPr id="18437" name="Picture 5"/>
          <p:cNvPicPr>
            <a:picLocks noChangeAspect="1" noChangeArrowheads="1"/>
          </p:cNvPicPr>
          <p:nvPr/>
        </p:nvPicPr>
        <p:blipFill>
          <a:blip r:embed="rId5"/>
          <a:srcRect/>
          <a:stretch>
            <a:fillRect/>
          </a:stretch>
        </p:blipFill>
        <p:spPr bwMode="auto">
          <a:xfrm>
            <a:off x="1071538" y="3929066"/>
            <a:ext cx="1946169" cy="2274914"/>
          </a:xfrm>
          <a:prstGeom prst="rect">
            <a:avLst/>
          </a:prstGeom>
          <a:noFill/>
          <a:ln w="9525">
            <a:noFill/>
            <a:miter lim="800000"/>
            <a:headEnd/>
            <a:tailEnd/>
          </a:ln>
          <a:effectLst/>
        </p:spPr>
      </p:pic>
      <p:pic>
        <p:nvPicPr>
          <p:cNvPr id="18438" name="Picture 6"/>
          <p:cNvPicPr>
            <a:picLocks noChangeAspect="1" noChangeArrowheads="1"/>
          </p:cNvPicPr>
          <p:nvPr/>
        </p:nvPicPr>
        <p:blipFill>
          <a:blip r:embed="rId6"/>
          <a:srcRect/>
          <a:stretch>
            <a:fillRect/>
          </a:stretch>
        </p:blipFill>
        <p:spPr bwMode="auto">
          <a:xfrm>
            <a:off x="3286116" y="3929066"/>
            <a:ext cx="2198092" cy="2286016"/>
          </a:xfrm>
          <a:prstGeom prst="rect">
            <a:avLst/>
          </a:prstGeom>
          <a:noFill/>
          <a:ln w="9525">
            <a:noFill/>
            <a:miter lim="800000"/>
            <a:headEnd/>
            <a:tailEnd/>
          </a:ln>
          <a:effectLst/>
        </p:spPr>
      </p:pic>
      <p:pic>
        <p:nvPicPr>
          <p:cNvPr id="18439" name="Picture 7"/>
          <p:cNvPicPr>
            <a:picLocks noChangeAspect="1" noChangeArrowheads="1"/>
          </p:cNvPicPr>
          <p:nvPr/>
        </p:nvPicPr>
        <p:blipFill>
          <a:blip r:embed="rId7"/>
          <a:srcRect/>
          <a:stretch>
            <a:fillRect/>
          </a:stretch>
        </p:blipFill>
        <p:spPr bwMode="auto">
          <a:xfrm>
            <a:off x="5715008" y="3929066"/>
            <a:ext cx="2110154" cy="2286016"/>
          </a:xfrm>
          <a:prstGeom prst="rect">
            <a:avLst/>
          </a:prstGeom>
          <a:noFill/>
          <a:ln w="9525">
            <a:noFill/>
            <a:miter lim="800000"/>
            <a:headEnd/>
            <a:tailEnd/>
          </a:ln>
          <a:effectLst/>
        </p:spPr>
      </p:pic>
      <p:pic>
        <p:nvPicPr>
          <p:cNvPr id="18440" name="Picture 8"/>
          <p:cNvPicPr>
            <a:picLocks noChangeAspect="1" noChangeArrowheads="1"/>
          </p:cNvPicPr>
          <p:nvPr/>
        </p:nvPicPr>
        <p:blipFill>
          <a:blip r:embed="rId8"/>
          <a:srcRect/>
          <a:stretch>
            <a:fillRect/>
          </a:stretch>
        </p:blipFill>
        <p:spPr bwMode="auto">
          <a:xfrm>
            <a:off x="6715140" y="1309002"/>
            <a:ext cx="1874602" cy="219143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8434"/>
                                        </p:tgtEl>
                                        <p:attrNameLst>
                                          <p:attrName>style.visibility</p:attrName>
                                        </p:attrNameLst>
                                      </p:cBhvr>
                                      <p:to>
                                        <p:strVal val="visible"/>
                                      </p:to>
                                    </p:set>
                                    <p:anim calcmode="lin" valueType="num">
                                      <p:cBhvr>
                                        <p:cTn id="12" dur="1000" fill="hold"/>
                                        <p:tgtEl>
                                          <p:spTgt spid="18434"/>
                                        </p:tgtEl>
                                        <p:attrNameLst>
                                          <p:attrName>ppt_w</p:attrName>
                                        </p:attrNameLst>
                                      </p:cBhvr>
                                      <p:tavLst>
                                        <p:tav tm="0">
                                          <p:val>
                                            <p:strVal val="#ppt_w*0.70"/>
                                          </p:val>
                                        </p:tav>
                                        <p:tav tm="100000">
                                          <p:val>
                                            <p:strVal val="#ppt_w"/>
                                          </p:val>
                                        </p:tav>
                                      </p:tavLst>
                                    </p:anim>
                                    <p:anim calcmode="lin" valueType="num">
                                      <p:cBhvr>
                                        <p:cTn id="13" dur="1000" fill="hold"/>
                                        <p:tgtEl>
                                          <p:spTgt spid="18434"/>
                                        </p:tgtEl>
                                        <p:attrNameLst>
                                          <p:attrName>ppt_h</p:attrName>
                                        </p:attrNameLst>
                                      </p:cBhvr>
                                      <p:tavLst>
                                        <p:tav tm="0">
                                          <p:val>
                                            <p:strVal val="#ppt_h"/>
                                          </p:val>
                                        </p:tav>
                                        <p:tav tm="100000">
                                          <p:val>
                                            <p:strVal val="#ppt_h"/>
                                          </p:val>
                                        </p:tav>
                                      </p:tavLst>
                                    </p:anim>
                                    <p:animEffect transition="in" filter="fade">
                                      <p:cBhvr>
                                        <p:cTn id="14" dur="1000"/>
                                        <p:tgtEl>
                                          <p:spTgt spid="1843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8435"/>
                                        </p:tgtEl>
                                        <p:attrNameLst>
                                          <p:attrName>style.visibility</p:attrName>
                                        </p:attrNameLst>
                                      </p:cBhvr>
                                      <p:to>
                                        <p:strVal val="visible"/>
                                      </p:to>
                                    </p:set>
                                    <p:anim calcmode="lin" valueType="num">
                                      <p:cBhvr>
                                        <p:cTn id="19" dur="1000" fill="hold"/>
                                        <p:tgtEl>
                                          <p:spTgt spid="18435"/>
                                        </p:tgtEl>
                                        <p:attrNameLst>
                                          <p:attrName>ppt_w</p:attrName>
                                        </p:attrNameLst>
                                      </p:cBhvr>
                                      <p:tavLst>
                                        <p:tav tm="0">
                                          <p:val>
                                            <p:strVal val="#ppt_w*0.70"/>
                                          </p:val>
                                        </p:tav>
                                        <p:tav tm="100000">
                                          <p:val>
                                            <p:strVal val="#ppt_w"/>
                                          </p:val>
                                        </p:tav>
                                      </p:tavLst>
                                    </p:anim>
                                    <p:anim calcmode="lin" valueType="num">
                                      <p:cBhvr>
                                        <p:cTn id="20" dur="1000" fill="hold"/>
                                        <p:tgtEl>
                                          <p:spTgt spid="18435"/>
                                        </p:tgtEl>
                                        <p:attrNameLst>
                                          <p:attrName>ppt_h</p:attrName>
                                        </p:attrNameLst>
                                      </p:cBhvr>
                                      <p:tavLst>
                                        <p:tav tm="0">
                                          <p:val>
                                            <p:strVal val="#ppt_h"/>
                                          </p:val>
                                        </p:tav>
                                        <p:tav tm="100000">
                                          <p:val>
                                            <p:strVal val="#ppt_h"/>
                                          </p:val>
                                        </p:tav>
                                      </p:tavLst>
                                    </p:anim>
                                    <p:animEffect transition="in" filter="fade">
                                      <p:cBhvr>
                                        <p:cTn id="21" dur="1000"/>
                                        <p:tgtEl>
                                          <p:spTgt spid="18435"/>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18436"/>
                                        </p:tgtEl>
                                        <p:attrNameLst>
                                          <p:attrName>style.visibility</p:attrName>
                                        </p:attrNameLst>
                                      </p:cBhvr>
                                      <p:to>
                                        <p:strVal val="visible"/>
                                      </p:to>
                                    </p:set>
                                    <p:anim calcmode="lin" valueType="num">
                                      <p:cBhvr>
                                        <p:cTn id="26" dur="1000" fill="hold"/>
                                        <p:tgtEl>
                                          <p:spTgt spid="18436"/>
                                        </p:tgtEl>
                                        <p:attrNameLst>
                                          <p:attrName>ppt_w</p:attrName>
                                        </p:attrNameLst>
                                      </p:cBhvr>
                                      <p:tavLst>
                                        <p:tav tm="0">
                                          <p:val>
                                            <p:strVal val="#ppt_w*0.70"/>
                                          </p:val>
                                        </p:tav>
                                        <p:tav tm="100000">
                                          <p:val>
                                            <p:strVal val="#ppt_w"/>
                                          </p:val>
                                        </p:tav>
                                      </p:tavLst>
                                    </p:anim>
                                    <p:anim calcmode="lin" valueType="num">
                                      <p:cBhvr>
                                        <p:cTn id="27" dur="1000" fill="hold"/>
                                        <p:tgtEl>
                                          <p:spTgt spid="18436"/>
                                        </p:tgtEl>
                                        <p:attrNameLst>
                                          <p:attrName>ppt_h</p:attrName>
                                        </p:attrNameLst>
                                      </p:cBhvr>
                                      <p:tavLst>
                                        <p:tav tm="0">
                                          <p:val>
                                            <p:strVal val="#ppt_h"/>
                                          </p:val>
                                        </p:tav>
                                        <p:tav tm="100000">
                                          <p:val>
                                            <p:strVal val="#ppt_h"/>
                                          </p:val>
                                        </p:tav>
                                      </p:tavLst>
                                    </p:anim>
                                    <p:animEffect transition="in" filter="fade">
                                      <p:cBhvr>
                                        <p:cTn id="28" dur="1000"/>
                                        <p:tgtEl>
                                          <p:spTgt spid="18436"/>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18440"/>
                                        </p:tgtEl>
                                        <p:attrNameLst>
                                          <p:attrName>style.visibility</p:attrName>
                                        </p:attrNameLst>
                                      </p:cBhvr>
                                      <p:to>
                                        <p:strVal val="visible"/>
                                      </p:to>
                                    </p:set>
                                    <p:anim calcmode="lin" valueType="num">
                                      <p:cBhvr>
                                        <p:cTn id="33" dur="1000" fill="hold"/>
                                        <p:tgtEl>
                                          <p:spTgt spid="18440"/>
                                        </p:tgtEl>
                                        <p:attrNameLst>
                                          <p:attrName>ppt_w</p:attrName>
                                        </p:attrNameLst>
                                      </p:cBhvr>
                                      <p:tavLst>
                                        <p:tav tm="0">
                                          <p:val>
                                            <p:strVal val="#ppt_w*0.70"/>
                                          </p:val>
                                        </p:tav>
                                        <p:tav tm="100000">
                                          <p:val>
                                            <p:strVal val="#ppt_w"/>
                                          </p:val>
                                        </p:tav>
                                      </p:tavLst>
                                    </p:anim>
                                    <p:anim calcmode="lin" valueType="num">
                                      <p:cBhvr>
                                        <p:cTn id="34" dur="1000" fill="hold"/>
                                        <p:tgtEl>
                                          <p:spTgt spid="18440"/>
                                        </p:tgtEl>
                                        <p:attrNameLst>
                                          <p:attrName>ppt_h</p:attrName>
                                        </p:attrNameLst>
                                      </p:cBhvr>
                                      <p:tavLst>
                                        <p:tav tm="0">
                                          <p:val>
                                            <p:strVal val="#ppt_h"/>
                                          </p:val>
                                        </p:tav>
                                        <p:tav tm="100000">
                                          <p:val>
                                            <p:strVal val="#ppt_h"/>
                                          </p:val>
                                        </p:tav>
                                      </p:tavLst>
                                    </p:anim>
                                    <p:animEffect transition="in" filter="fade">
                                      <p:cBhvr>
                                        <p:cTn id="35" dur="1000"/>
                                        <p:tgtEl>
                                          <p:spTgt spid="18440"/>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18437"/>
                                        </p:tgtEl>
                                        <p:attrNameLst>
                                          <p:attrName>style.visibility</p:attrName>
                                        </p:attrNameLst>
                                      </p:cBhvr>
                                      <p:to>
                                        <p:strVal val="visible"/>
                                      </p:to>
                                    </p:set>
                                    <p:anim calcmode="lin" valueType="num">
                                      <p:cBhvr>
                                        <p:cTn id="40" dur="1000" fill="hold"/>
                                        <p:tgtEl>
                                          <p:spTgt spid="18437"/>
                                        </p:tgtEl>
                                        <p:attrNameLst>
                                          <p:attrName>ppt_w</p:attrName>
                                        </p:attrNameLst>
                                      </p:cBhvr>
                                      <p:tavLst>
                                        <p:tav tm="0">
                                          <p:val>
                                            <p:strVal val="#ppt_w*0.70"/>
                                          </p:val>
                                        </p:tav>
                                        <p:tav tm="100000">
                                          <p:val>
                                            <p:strVal val="#ppt_w"/>
                                          </p:val>
                                        </p:tav>
                                      </p:tavLst>
                                    </p:anim>
                                    <p:anim calcmode="lin" valueType="num">
                                      <p:cBhvr>
                                        <p:cTn id="41" dur="1000" fill="hold"/>
                                        <p:tgtEl>
                                          <p:spTgt spid="18437"/>
                                        </p:tgtEl>
                                        <p:attrNameLst>
                                          <p:attrName>ppt_h</p:attrName>
                                        </p:attrNameLst>
                                      </p:cBhvr>
                                      <p:tavLst>
                                        <p:tav tm="0">
                                          <p:val>
                                            <p:strVal val="#ppt_h"/>
                                          </p:val>
                                        </p:tav>
                                        <p:tav tm="100000">
                                          <p:val>
                                            <p:strVal val="#ppt_h"/>
                                          </p:val>
                                        </p:tav>
                                      </p:tavLst>
                                    </p:anim>
                                    <p:animEffect transition="in" filter="fade">
                                      <p:cBhvr>
                                        <p:cTn id="42" dur="1000"/>
                                        <p:tgtEl>
                                          <p:spTgt spid="18437"/>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18438"/>
                                        </p:tgtEl>
                                        <p:attrNameLst>
                                          <p:attrName>style.visibility</p:attrName>
                                        </p:attrNameLst>
                                      </p:cBhvr>
                                      <p:to>
                                        <p:strVal val="visible"/>
                                      </p:to>
                                    </p:set>
                                    <p:anim calcmode="lin" valueType="num">
                                      <p:cBhvr>
                                        <p:cTn id="47" dur="1000" fill="hold"/>
                                        <p:tgtEl>
                                          <p:spTgt spid="18438"/>
                                        </p:tgtEl>
                                        <p:attrNameLst>
                                          <p:attrName>ppt_w</p:attrName>
                                        </p:attrNameLst>
                                      </p:cBhvr>
                                      <p:tavLst>
                                        <p:tav tm="0">
                                          <p:val>
                                            <p:strVal val="#ppt_w*0.70"/>
                                          </p:val>
                                        </p:tav>
                                        <p:tav tm="100000">
                                          <p:val>
                                            <p:strVal val="#ppt_w"/>
                                          </p:val>
                                        </p:tav>
                                      </p:tavLst>
                                    </p:anim>
                                    <p:anim calcmode="lin" valueType="num">
                                      <p:cBhvr>
                                        <p:cTn id="48" dur="1000" fill="hold"/>
                                        <p:tgtEl>
                                          <p:spTgt spid="18438"/>
                                        </p:tgtEl>
                                        <p:attrNameLst>
                                          <p:attrName>ppt_h</p:attrName>
                                        </p:attrNameLst>
                                      </p:cBhvr>
                                      <p:tavLst>
                                        <p:tav tm="0">
                                          <p:val>
                                            <p:strVal val="#ppt_h"/>
                                          </p:val>
                                        </p:tav>
                                        <p:tav tm="100000">
                                          <p:val>
                                            <p:strVal val="#ppt_h"/>
                                          </p:val>
                                        </p:tav>
                                      </p:tavLst>
                                    </p:anim>
                                    <p:animEffect transition="in" filter="fade">
                                      <p:cBhvr>
                                        <p:cTn id="49" dur="1000"/>
                                        <p:tgtEl>
                                          <p:spTgt spid="18438"/>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18439"/>
                                        </p:tgtEl>
                                        <p:attrNameLst>
                                          <p:attrName>style.visibility</p:attrName>
                                        </p:attrNameLst>
                                      </p:cBhvr>
                                      <p:to>
                                        <p:strVal val="visible"/>
                                      </p:to>
                                    </p:set>
                                    <p:anim calcmode="lin" valueType="num">
                                      <p:cBhvr>
                                        <p:cTn id="54" dur="1000" fill="hold"/>
                                        <p:tgtEl>
                                          <p:spTgt spid="18439"/>
                                        </p:tgtEl>
                                        <p:attrNameLst>
                                          <p:attrName>ppt_w</p:attrName>
                                        </p:attrNameLst>
                                      </p:cBhvr>
                                      <p:tavLst>
                                        <p:tav tm="0">
                                          <p:val>
                                            <p:strVal val="#ppt_w*0.70"/>
                                          </p:val>
                                        </p:tav>
                                        <p:tav tm="100000">
                                          <p:val>
                                            <p:strVal val="#ppt_w"/>
                                          </p:val>
                                        </p:tav>
                                      </p:tavLst>
                                    </p:anim>
                                    <p:anim calcmode="lin" valueType="num">
                                      <p:cBhvr>
                                        <p:cTn id="55" dur="1000" fill="hold"/>
                                        <p:tgtEl>
                                          <p:spTgt spid="18439"/>
                                        </p:tgtEl>
                                        <p:attrNameLst>
                                          <p:attrName>ppt_h</p:attrName>
                                        </p:attrNameLst>
                                      </p:cBhvr>
                                      <p:tavLst>
                                        <p:tav tm="0">
                                          <p:val>
                                            <p:strVal val="#ppt_h"/>
                                          </p:val>
                                        </p:tav>
                                        <p:tav tm="100000">
                                          <p:val>
                                            <p:strVal val="#ppt_h"/>
                                          </p:val>
                                        </p:tav>
                                      </p:tavLst>
                                    </p:anim>
                                    <p:animEffect transition="in" filter="fade">
                                      <p:cBhvr>
                                        <p:cTn id="56" dur="1000"/>
                                        <p:tgtEl>
                                          <p:spTgt spid="18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Содержимое 8"/>
          <p:cNvSpPr>
            <a:spLocks noGrp="1"/>
          </p:cNvSpPr>
          <p:nvPr>
            <p:ph idx="1"/>
          </p:nvPr>
        </p:nvSpPr>
        <p:spPr>
          <a:xfrm>
            <a:off x="500034" y="642918"/>
            <a:ext cx="8229600" cy="6000792"/>
          </a:xfrm>
        </p:spPr>
        <p:txBody>
          <a:bodyPr>
            <a:normAutofit fontScale="85000" lnSpcReduction="20000"/>
          </a:bodyPr>
          <a:lstStyle/>
          <a:p>
            <a:r>
              <a:rPr lang="en-US" dirty="0" smtClean="0">
                <a:solidFill>
                  <a:srgbClr val="C00000"/>
                </a:solidFill>
              </a:rPr>
              <a:t>straight – </a:t>
            </a:r>
            <a:r>
              <a:rPr lang="ru-RU" dirty="0" smtClean="0">
                <a:solidFill>
                  <a:srgbClr val="002060"/>
                </a:solidFill>
              </a:rPr>
              <a:t>прямой</a:t>
            </a:r>
            <a:endParaRPr lang="en-US" dirty="0" smtClean="0">
              <a:solidFill>
                <a:srgbClr val="002060"/>
              </a:solidFill>
            </a:endParaRPr>
          </a:p>
          <a:p>
            <a:r>
              <a:rPr lang="en-US" dirty="0" smtClean="0">
                <a:solidFill>
                  <a:srgbClr val="C00000"/>
                </a:solidFill>
              </a:rPr>
              <a:t>wavy –</a:t>
            </a:r>
            <a:r>
              <a:rPr lang="ru-RU" dirty="0" smtClean="0">
                <a:solidFill>
                  <a:srgbClr val="C00000"/>
                </a:solidFill>
              </a:rPr>
              <a:t> </a:t>
            </a:r>
            <a:r>
              <a:rPr lang="ru-RU" dirty="0" smtClean="0">
                <a:solidFill>
                  <a:srgbClr val="002060"/>
                </a:solidFill>
              </a:rPr>
              <a:t>волнистый</a:t>
            </a:r>
            <a:endParaRPr lang="en-US" dirty="0" smtClean="0">
              <a:solidFill>
                <a:srgbClr val="002060"/>
              </a:solidFill>
            </a:endParaRPr>
          </a:p>
          <a:p>
            <a:r>
              <a:rPr lang="en-US" dirty="0" smtClean="0">
                <a:solidFill>
                  <a:srgbClr val="C00000"/>
                </a:solidFill>
              </a:rPr>
              <a:t>curly –</a:t>
            </a:r>
            <a:r>
              <a:rPr lang="ru-RU" dirty="0" smtClean="0">
                <a:solidFill>
                  <a:srgbClr val="C00000"/>
                </a:solidFill>
              </a:rPr>
              <a:t> </a:t>
            </a:r>
            <a:r>
              <a:rPr lang="ru-RU" dirty="0" smtClean="0">
                <a:solidFill>
                  <a:srgbClr val="002060"/>
                </a:solidFill>
              </a:rPr>
              <a:t>кудрявый</a:t>
            </a:r>
            <a:endParaRPr lang="en-US" dirty="0" smtClean="0">
              <a:solidFill>
                <a:srgbClr val="002060"/>
              </a:solidFill>
            </a:endParaRPr>
          </a:p>
          <a:p>
            <a:r>
              <a:rPr lang="en-US" dirty="0" smtClean="0">
                <a:solidFill>
                  <a:srgbClr val="C00000"/>
                </a:solidFill>
              </a:rPr>
              <a:t>bald –</a:t>
            </a:r>
            <a:r>
              <a:rPr lang="ru-RU" dirty="0" smtClean="0">
                <a:solidFill>
                  <a:srgbClr val="C00000"/>
                </a:solidFill>
              </a:rPr>
              <a:t> </a:t>
            </a:r>
            <a:r>
              <a:rPr lang="ru-RU" dirty="0" smtClean="0">
                <a:solidFill>
                  <a:srgbClr val="002060"/>
                </a:solidFill>
              </a:rPr>
              <a:t>лысый</a:t>
            </a:r>
            <a:endParaRPr lang="en-US" dirty="0" smtClean="0">
              <a:solidFill>
                <a:srgbClr val="002060"/>
              </a:solidFill>
            </a:endParaRPr>
          </a:p>
          <a:p>
            <a:r>
              <a:rPr lang="en-US" dirty="0" smtClean="0">
                <a:solidFill>
                  <a:srgbClr val="C00000"/>
                </a:solidFill>
              </a:rPr>
              <a:t>receding (hair) –</a:t>
            </a:r>
            <a:r>
              <a:rPr lang="ru-RU" dirty="0" smtClean="0">
                <a:solidFill>
                  <a:srgbClr val="C00000"/>
                </a:solidFill>
              </a:rPr>
              <a:t> </a:t>
            </a:r>
            <a:r>
              <a:rPr lang="ru-RU" dirty="0" smtClean="0">
                <a:solidFill>
                  <a:srgbClr val="002060"/>
                </a:solidFill>
              </a:rPr>
              <a:t>выпадающие (волосы)</a:t>
            </a:r>
            <a:endParaRPr lang="en-US" dirty="0" smtClean="0">
              <a:solidFill>
                <a:srgbClr val="002060"/>
              </a:solidFill>
            </a:endParaRPr>
          </a:p>
          <a:p>
            <a:r>
              <a:rPr lang="en-US" dirty="0" smtClean="0">
                <a:solidFill>
                  <a:srgbClr val="C00000"/>
                </a:solidFill>
              </a:rPr>
              <a:t>beard –</a:t>
            </a:r>
            <a:r>
              <a:rPr lang="ru-RU" dirty="0" smtClean="0">
                <a:solidFill>
                  <a:srgbClr val="C00000"/>
                </a:solidFill>
              </a:rPr>
              <a:t> </a:t>
            </a:r>
            <a:r>
              <a:rPr lang="ru-RU" dirty="0" smtClean="0">
                <a:solidFill>
                  <a:srgbClr val="002060"/>
                </a:solidFill>
              </a:rPr>
              <a:t>борода</a:t>
            </a:r>
            <a:endParaRPr lang="en-US" dirty="0" smtClean="0">
              <a:solidFill>
                <a:srgbClr val="002060"/>
              </a:solidFill>
            </a:endParaRPr>
          </a:p>
          <a:p>
            <a:r>
              <a:rPr lang="en-US" dirty="0" smtClean="0">
                <a:solidFill>
                  <a:srgbClr val="C00000"/>
                </a:solidFill>
              </a:rPr>
              <a:t>moustache –</a:t>
            </a:r>
            <a:r>
              <a:rPr lang="ru-RU" dirty="0" smtClean="0">
                <a:solidFill>
                  <a:srgbClr val="C00000"/>
                </a:solidFill>
              </a:rPr>
              <a:t> </a:t>
            </a:r>
            <a:r>
              <a:rPr lang="ru-RU" dirty="0" smtClean="0">
                <a:solidFill>
                  <a:srgbClr val="002060"/>
                </a:solidFill>
              </a:rPr>
              <a:t>усы</a:t>
            </a:r>
            <a:endParaRPr lang="en-US" dirty="0" smtClean="0">
              <a:solidFill>
                <a:srgbClr val="002060"/>
              </a:solidFill>
            </a:endParaRPr>
          </a:p>
          <a:p>
            <a:r>
              <a:rPr lang="en-US" dirty="0" smtClean="0">
                <a:solidFill>
                  <a:srgbClr val="C00000"/>
                </a:solidFill>
              </a:rPr>
              <a:t>thin – faced – </a:t>
            </a:r>
            <a:r>
              <a:rPr lang="ru-RU" dirty="0" smtClean="0">
                <a:solidFill>
                  <a:srgbClr val="002060"/>
                </a:solidFill>
              </a:rPr>
              <a:t>с худым лицом</a:t>
            </a:r>
            <a:endParaRPr lang="en-US" dirty="0" smtClean="0">
              <a:solidFill>
                <a:srgbClr val="002060"/>
              </a:solidFill>
            </a:endParaRPr>
          </a:p>
          <a:p>
            <a:r>
              <a:rPr lang="en-US" dirty="0" smtClean="0">
                <a:solidFill>
                  <a:srgbClr val="C00000"/>
                </a:solidFill>
              </a:rPr>
              <a:t>round – faced –</a:t>
            </a:r>
            <a:r>
              <a:rPr lang="ru-RU" dirty="0" smtClean="0">
                <a:solidFill>
                  <a:srgbClr val="C00000"/>
                </a:solidFill>
              </a:rPr>
              <a:t> </a:t>
            </a:r>
            <a:r>
              <a:rPr lang="ru-RU" dirty="0" smtClean="0">
                <a:solidFill>
                  <a:srgbClr val="002060"/>
                </a:solidFill>
              </a:rPr>
              <a:t>круглолицый</a:t>
            </a:r>
            <a:endParaRPr lang="en-US" dirty="0" smtClean="0">
              <a:solidFill>
                <a:srgbClr val="002060"/>
              </a:solidFill>
            </a:endParaRPr>
          </a:p>
          <a:p>
            <a:r>
              <a:rPr lang="en-US" dirty="0" smtClean="0">
                <a:solidFill>
                  <a:srgbClr val="C00000"/>
                </a:solidFill>
              </a:rPr>
              <a:t>chubby  - faced –</a:t>
            </a:r>
            <a:r>
              <a:rPr lang="ru-RU" dirty="0" smtClean="0">
                <a:solidFill>
                  <a:srgbClr val="C00000"/>
                </a:solidFill>
              </a:rPr>
              <a:t> </a:t>
            </a:r>
            <a:r>
              <a:rPr lang="ru-RU" dirty="0" smtClean="0">
                <a:solidFill>
                  <a:srgbClr val="002060"/>
                </a:solidFill>
              </a:rPr>
              <a:t>полнощекий, скуластый</a:t>
            </a:r>
            <a:endParaRPr lang="en-US" dirty="0" smtClean="0">
              <a:solidFill>
                <a:srgbClr val="002060"/>
              </a:solidFill>
            </a:endParaRPr>
          </a:p>
          <a:p>
            <a:r>
              <a:rPr lang="en-US" dirty="0" smtClean="0">
                <a:solidFill>
                  <a:srgbClr val="C00000"/>
                </a:solidFill>
              </a:rPr>
              <a:t>freckles – </a:t>
            </a:r>
            <a:r>
              <a:rPr lang="ru-RU" dirty="0" smtClean="0">
                <a:solidFill>
                  <a:srgbClr val="002060"/>
                </a:solidFill>
              </a:rPr>
              <a:t>веснушки</a:t>
            </a:r>
            <a:endParaRPr lang="en-US" dirty="0" smtClean="0">
              <a:solidFill>
                <a:srgbClr val="002060"/>
              </a:solidFill>
            </a:endParaRPr>
          </a:p>
          <a:p>
            <a:r>
              <a:rPr lang="en-US" dirty="0" smtClean="0">
                <a:solidFill>
                  <a:srgbClr val="C00000"/>
                </a:solidFill>
              </a:rPr>
              <a:t>wrinkles – </a:t>
            </a:r>
            <a:r>
              <a:rPr lang="ru-RU" dirty="0" smtClean="0">
                <a:solidFill>
                  <a:srgbClr val="002060"/>
                </a:solidFill>
              </a:rPr>
              <a:t>морщины</a:t>
            </a:r>
            <a:endParaRPr lang="en-US" dirty="0" smtClean="0">
              <a:solidFill>
                <a:srgbClr val="002060"/>
              </a:solidFill>
            </a:endParaRPr>
          </a:p>
          <a:p>
            <a:r>
              <a:rPr lang="en-US" dirty="0" smtClean="0">
                <a:solidFill>
                  <a:srgbClr val="C00000"/>
                </a:solidFill>
              </a:rPr>
              <a:t>blond</a:t>
            </a:r>
            <a:r>
              <a:rPr lang="en-US" dirty="0" smtClean="0">
                <a:solidFill>
                  <a:srgbClr val="002060"/>
                </a:solidFill>
              </a:rPr>
              <a:t> – </a:t>
            </a:r>
            <a:r>
              <a:rPr lang="ru-RU" dirty="0" smtClean="0">
                <a:solidFill>
                  <a:srgbClr val="002060"/>
                </a:solidFill>
              </a:rPr>
              <a:t>блондин (</a:t>
            </a:r>
            <a:r>
              <a:rPr lang="ru-RU" dirty="0" err="1" smtClean="0">
                <a:solidFill>
                  <a:srgbClr val="002060"/>
                </a:solidFill>
              </a:rPr>
              <a:t>ка</a:t>
            </a:r>
            <a:r>
              <a:rPr lang="ru-RU" dirty="0" smtClean="0">
                <a:solidFill>
                  <a:srgbClr val="002060"/>
                </a:solidFill>
              </a:rPr>
              <a:t>)</a:t>
            </a:r>
            <a:endParaRPr lang="en-US" dirty="0" smtClean="0">
              <a:solidFill>
                <a:srgbClr val="002060"/>
              </a:solidFill>
            </a:endParaRPr>
          </a:p>
          <a:p>
            <a:r>
              <a:rPr lang="en-US" dirty="0" smtClean="0">
                <a:solidFill>
                  <a:srgbClr val="C00000"/>
                </a:solidFill>
              </a:rPr>
              <a:t>fair</a:t>
            </a:r>
            <a:r>
              <a:rPr lang="en-US" dirty="0" smtClean="0">
                <a:solidFill>
                  <a:srgbClr val="002060"/>
                </a:solidFill>
              </a:rPr>
              <a:t> – </a:t>
            </a:r>
            <a:r>
              <a:rPr lang="ru-RU" dirty="0" smtClean="0">
                <a:solidFill>
                  <a:srgbClr val="002060"/>
                </a:solidFill>
              </a:rPr>
              <a:t>белокурый</a:t>
            </a:r>
            <a:endParaRPr lang="en-US" dirty="0" smtClean="0">
              <a:solidFill>
                <a:srgbClr val="002060"/>
              </a:solidFill>
            </a:endParaRPr>
          </a:p>
          <a:p>
            <a:r>
              <a:rPr lang="en-US" dirty="0" smtClean="0">
                <a:solidFill>
                  <a:srgbClr val="C00000"/>
                </a:solidFill>
              </a:rPr>
              <a:t>auburn</a:t>
            </a:r>
            <a:r>
              <a:rPr lang="en-US" dirty="0" smtClean="0">
                <a:solidFill>
                  <a:srgbClr val="002060"/>
                </a:solidFill>
              </a:rPr>
              <a:t> – </a:t>
            </a:r>
            <a:r>
              <a:rPr lang="ru-RU" dirty="0" smtClean="0">
                <a:solidFill>
                  <a:srgbClr val="002060"/>
                </a:solidFill>
              </a:rPr>
              <a:t>темно-рыжий</a:t>
            </a:r>
          </a:p>
          <a:p>
            <a:r>
              <a:rPr lang="en-US" dirty="0" smtClean="0">
                <a:solidFill>
                  <a:srgbClr val="C00000"/>
                </a:solidFill>
              </a:rPr>
              <a:t>ginger-haired</a:t>
            </a:r>
            <a:r>
              <a:rPr lang="en-US" dirty="0" smtClean="0">
                <a:solidFill>
                  <a:srgbClr val="002060"/>
                </a:solidFill>
              </a:rPr>
              <a:t> –</a:t>
            </a:r>
            <a:r>
              <a:rPr lang="ru-RU" dirty="0" smtClean="0">
                <a:solidFill>
                  <a:srgbClr val="002060"/>
                </a:solidFill>
              </a:rPr>
              <a:t> рыжеволосый</a:t>
            </a:r>
            <a:r>
              <a:rPr lang="en-US" dirty="0" smtClean="0">
                <a:solidFill>
                  <a:srgbClr val="002060"/>
                </a:solidFill>
              </a:rPr>
              <a:t> </a:t>
            </a:r>
            <a:r>
              <a:rPr lang="ru-RU" dirty="0" smtClean="0">
                <a:solidFill>
                  <a:srgbClr val="002060"/>
                </a:solidFill>
              </a:rPr>
              <a:t>(медный)</a:t>
            </a:r>
            <a:endParaRPr lang="en-US" dirty="0" smtClean="0">
              <a:solidFill>
                <a:srgbClr val="002060"/>
              </a:solidFill>
            </a:endParaRPr>
          </a:p>
        </p:txBody>
      </p:sp>
      <p:sp>
        <p:nvSpPr>
          <p:cNvPr id="8" name="Заголовок 7"/>
          <p:cNvSpPr>
            <a:spLocks noGrp="1"/>
          </p:cNvSpPr>
          <p:nvPr>
            <p:ph type="title"/>
          </p:nvPr>
        </p:nvSpPr>
        <p:spPr>
          <a:xfrm>
            <a:off x="428596" y="0"/>
            <a:ext cx="8229600" cy="714404"/>
          </a:xfrm>
        </p:spPr>
        <p:txBody>
          <a:bodyPr>
            <a:normAutofit fontScale="90000"/>
          </a:bodyPr>
          <a:lstStyle/>
          <a:p>
            <a:pPr algn="ctr"/>
            <a:r>
              <a:rPr smtClean="0">
                <a:solidFill>
                  <a:srgbClr val="002060"/>
                </a:solidFill>
              </a:rPr>
              <a:t>Hair, face, complexion:</a:t>
            </a:r>
            <a:endParaRPr lang="ru-RU"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9">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p:cTn id="19" dur="1000" fill="hold"/>
                                        <p:tgtEl>
                                          <p:spTgt spid="9">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9">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 calcmode="lin" valueType="num">
                                      <p:cBhvr>
                                        <p:cTn id="26" dur="1000" fill="hold"/>
                                        <p:tgtEl>
                                          <p:spTgt spid="9">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9">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 calcmode="lin" valueType="num">
                                      <p:cBhvr>
                                        <p:cTn id="33" dur="1000" fill="hold"/>
                                        <p:tgtEl>
                                          <p:spTgt spid="9">
                                            <p:txEl>
                                              <p:pRg st="3" end="3"/>
                                            </p:txEl>
                                          </p:spTgt>
                                        </p:tgtEl>
                                        <p:attrNameLst>
                                          <p:attrName>ppt_w</p:attrName>
                                        </p:attrNameLst>
                                      </p:cBhvr>
                                      <p:tavLst>
                                        <p:tav tm="0">
                                          <p:val>
                                            <p:strVal val="#ppt_w*0.70"/>
                                          </p:val>
                                        </p:tav>
                                        <p:tav tm="100000">
                                          <p:val>
                                            <p:strVal val="#ppt_w"/>
                                          </p:val>
                                        </p:tav>
                                      </p:tavLst>
                                    </p:anim>
                                    <p:anim calcmode="lin" valueType="num">
                                      <p:cBhvr>
                                        <p:cTn id="34" dur="1000" fill="hold"/>
                                        <p:tgtEl>
                                          <p:spTgt spid="9">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9">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9">
                                            <p:txEl>
                                              <p:pRg st="4" end="4"/>
                                            </p:txEl>
                                          </p:spTgt>
                                        </p:tgtEl>
                                        <p:attrNameLst>
                                          <p:attrName>style.visibility</p:attrName>
                                        </p:attrNameLst>
                                      </p:cBhvr>
                                      <p:to>
                                        <p:strVal val="visible"/>
                                      </p:to>
                                    </p:set>
                                    <p:anim calcmode="lin" valueType="num">
                                      <p:cBhvr>
                                        <p:cTn id="40" dur="1000" fill="hold"/>
                                        <p:tgtEl>
                                          <p:spTgt spid="9">
                                            <p:txEl>
                                              <p:pRg st="4" end="4"/>
                                            </p:txEl>
                                          </p:spTgt>
                                        </p:tgtEl>
                                        <p:attrNameLst>
                                          <p:attrName>ppt_w</p:attrName>
                                        </p:attrNameLst>
                                      </p:cBhvr>
                                      <p:tavLst>
                                        <p:tav tm="0">
                                          <p:val>
                                            <p:strVal val="#ppt_w*0.70"/>
                                          </p:val>
                                        </p:tav>
                                        <p:tav tm="100000">
                                          <p:val>
                                            <p:strVal val="#ppt_w"/>
                                          </p:val>
                                        </p:tav>
                                      </p:tavLst>
                                    </p:anim>
                                    <p:anim calcmode="lin" valueType="num">
                                      <p:cBhvr>
                                        <p:cTn id="41" dur="1000" fill="hold"/>
                                        <p:tgtEl>
                                          <p:spTgt spid="9">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9">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9">
                                            <p:txEl>
                                              <p:pRg st="5" end="5"/>
                                            </p:txEl>
                                          </p:spTgt>
                                        </p:tgtEl>
                                        <p:attrNameLst>
                                          <p:attrName>style.visibility</p:attrName>
                                        </p:attrNameLst>
                                      </p:cBhvr>
                                      <p:to>
                                        <p:strVal val="visible"/>
                                      </p:to>
                                    </p:set>
                                    <p:anim calcmode="lin" valueType="num">
                                      <p:cBhvr>
                                        <p:cTn id="47" dur="1000" fill="hold"/>
                                        <p:tgtEl>
                                          <p:spTgt spid="9">
                                            <p:txEl>
                                              <p:pRg st="5" end="5"/>
                                            </p:txEl>
                                          </p:spTgt>
                                        </p:tgtEl>
                                        <p:attrNameLst>
                                          <p:attrName>ppt_w</p:attrName>
                                        </p:attrNameLst>
                                      </p:cBhvr>
                                      <p:tavLst>
                                        <p:tav tm="0">
                                          <p:val>
                                            <p:strVal val="#ppt_w*0.70"/>
                                          </p:val>
                                        </p:tav>
                                        <p:tav tm="100000">
                                          <p:val>
                                            <p:strVal val="#ppt_w"/>
                                          </p:val>
                                        </p:tav>
                                      </p:tavLst>
                                    </p:anim>
                                    <p:anim calcmode="lin" valueType="num">
                                      <p:cBhvr>
                                        <p:cTn id="48" dur="1000" fill="hold"/>
                                        <p:tgtEl>
                                          <p:spTgt spid="9">
                                            <p:txEl>
                                              <p:pRg st="5" end="5"/>
                                            </p:txEl>
                                          </p:spTgt>
                                        </p:tgtEl>
                                        <p:attrNameLst>
                                          <p:attrName>ppt_h</p:attrName>
                                        </p:attrNameLst>
                                      </p:cBhvr>
                                      <p:tavLst>
                                        <p:tav tm="0">
                                          <p:val>
                                            <p:strVal val="#ppt_h"/>
                                          </p:val>
                                        </p:tav>
                                        <p:tav tm="100000">
                                          <p:val>
                                            <p:strVal val="#ppt_h"/>
                                          </p:val>
                                        </p:tav>
                                      </p:tavLst>
                                    </p:anim>
                                    <p:animEffect transition="in" filter="fade">
                                      <p:cBhvr>
                                        <p:cTn id="49" dur="1000"/>
                                        <p:tgtEl>
                                          <p:spTgt spid="9">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9">
                                            <p:txEl>
                                              <p:pRg st="6" end="6"/>
                                            </p:txEl>
                                          </p:spTgt>
                                        </p:tgtEl>
                                        <p:attrNameLst>
                                          <p:attrName>style.visibility</p:attrName>
                                        </p:attrNameLst>
                                      </p:cBhvr>
                                      <p:to>
                                        <p:strVal val="visible"/>
                                      </p:to>
                                    </p:set>
                                    <p:anim calcmode="lin" valueType="num">
                                      <p:cBhvr>
                                        <p:cTn id="54" dur="1000" fill="hold"/>
                                        <p:tgtEl>
                                          <p:spTgt spid="9">
                                            <p:txEl>
                                              <p:pRg st="6" end="6"/>
                                            </p:txEl>
                                          </p:spTgt>
                                        </p:tgtEl>
                                        <p:attrNameLst>
                                          <p:attrName>ppt_w</p:attrName>
                                        </p:attrNameLst>
                                      </p:cBhvr>
                                      <p:tavLst>
                                        <p:tav tm="0">
                                          <p:val>
                                            <p:strVal val="#ppt_w*0.70"/>
                                          </p:val>
                                        </p:tav>
                                        <p:tav tm="100000">
                                          <p:val>
                                            <p:strVal val="#ppt_w"/>
                                          </p:val>
                                        </p:tav>
                                      </p:tavLst>
                                    </p:anim>
                                    <p:anim calcmode="lin" valueType="num">
                                      <p:cBhvr>
                                        <p:cTn id="55" dur="1000" fill="hold"/>
                                        <p:tgtEl>
                                          <p:spTgt spid="9">
                                            <p:txEl>
                                              <p:pRg st="6" end="6"/>
                                            </p:txEl>
                                          </p:spTgt>
                                        </p:tgtEl>
                                        <p:attrNameLst>
                                          <p:attrName>ppt_h</p:attrName>
                                        </p:attrNameLst>
                                      </p:cBhvr>
                                      <p:tavLst>
                                        <p:tav tm="0">
                                          <p:val>
                                            <p:strVal val="#ppt_h"/>
                                          </p:val>
                                        </p:tav>
                                        <p:tav tm="100000">
                                          <p:val>
                                            <p:strVal val="#ppt_h"/>
                                          </p:val>
                                        </p:tav>
                                      </p:tavLst>
                                    </p:anim>
                                    <p:animEffect transition="in" filter="fade">
                                      <p:cBhvr>
                                        <p:cTn id="56" dur="1000"/>
                                        <p:tgtEl>
                                          <p:spTgt spid="9">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9">
                                            <p:txEl>
                                              <p:pRg st="7" end="7"/>
                                            </p:txEl>
                                          </p:spTgt>
                                        </p:tgtEl>
                                        <p:attrNameLst>
                                          <p:attrName>style.visibility</p:attrName>
                                        </p:attrNameLst>
                                      </p:cBhvr>
                                      <p:to>
                                        <p:strVal val="visible"/>
                                      </p:to>
                                    </p:set>
                                    <p:anim calcmode="lin" valueType="num">
                                      <p:cBhvr>
                                        <p:cTn id="61" dur="1000" fill="hold"/>
                                        <p:tgtEl>
                                          <p:spTgt spid="9">
                                            <p:txEl>
                                              <p:pRg st="7" end="7"/>
                                            </p:txEl>
                                          </p:spTgt>
                                        </p:tgtEl>
                                        <p:attrNameLst>
                                          <p:attrName>ppt_w</p:attrName>
                                        </p:attrNameLst>
                                      </p:cBhvr>
                                      <p:tavLst>
                                        <p:tav tm="0">
                                          <p:val>
                                            <p:strVal val="#ppt_w*0.70"/>
                                          </p:val>
                                        </p:tav>
                                        <p:tav tm="100000">
                                          <p:val>
                                            <p:strVal val="#ppt_w"/>
                                          </p:val>
                                        </p:tav>
                                      </p:tavLst>
                                    </p:anim>
                                    <p:anim calcmode="lin" valueType="num">
                                      <p:cBhvr>
                                        <p:cTn id="62" dur="1000" fill="hold"/>
                                        <p:tgtEl>
                                          <p:spTgt spid="9">
                                            <p:txEl>
                                              <p:pRg st="7" end="7"/>
                                            </p:txEl>
                                          </p:spTgt>
                                        </p:tgtEl>
                                        <p:attrNameLst>
                                          <p:attrName>ppt_h</p:attrName>
                                        </p:attrNameLst>
                                      </p:cBhvr>
                                      <p:tavLst>
                                        <p:tav tm="0">
                                          <p:val>
                                            <p:strVal val="#ppt_h"/>
                                          </p:val>
                                        </p:tav>
                                        <p:tav tm="100000">
                                          <p:val>
                                            <p:strVal val="#ppt_h"/>
                                          </p:val>
                                        </p:tav>
                                      </p:tavLst>
                                    </p:anim>
                                    <p:animEffect transition="in" filter="fade">
                                      <p:cBhvr>
                                        <p:cTn id="63" dur="1000"/>
                                        <p:tgtEl>
                                          <p:spTgt spid="9">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grpId="0" nodeType="clickEffect">
                                  <p:stCondLst>
                                    <p:cond delay="0"/>
                                  </p:stCondLst>
                                  <p:childTnLst>
                                    <p:set>
                                      <p:cBhvr>
                                        <p:cTn id="67" dur="1" fill="hold">
                                          <p:stCondLst>
                                            <p:cond delay="0"/>
                                          </p:stCondLst>
                                        </p:cTn>
                                        <p:tgtEl>
                                          <p:spTgt spid="9">
                                            <p:txEl>
                                              <p:pRg st="8" end="8"/>
                                            </p:txEl>
                                          </p:spTgt>
                                        </p:tgtEl>
                                        <p:attrNameLst>
                                          <p:attrName>style.visibility</p:attrName>
                                        </p:attrNameLst>
                                      </p:cBhvr>
                                      <p:to>
                                        <p:strVal val="visible"/>
                                      </p:to>
                                    </p:set>
                                    <p:anim calcmode="lin" valueType="num">
                                      <p:cBhvr>
                                        <p:cTn id="68" dur="1000" fill="hold"/>
                                        <p:tgtEl>
                                          <p:spTgt spid="9">
                                            <p:txEl>
                                              <p:pRg st="8" end="8"/>
                                            </p:txEl>
                                          </p:spTgt>
                                        </p:tgtEl>
                                        <p:attrNameLst>
                                          <p:attrName>ppt_w</p:attrName>
                                        </p:attrNameLst>
                                      </p:cBhvr>
                                      <p:tavLst>
                                        <p:tav tm="0">
                                          <p:val>
                                            <p:strVal val="#ppt_w*0.70"/>
                                          </p:val>
                                        </p:tav>
                                        <p:tav tm="100000">
                                          <p:val>
                                            <p:strVal val="#ppt_w"/>
                                          </p:val>
                                        </p:tav>
                                      </p:tavLst>
                                    </p:anim>
                                    <p:anim calcmode="lin" valueType="num">
                                      <p:cBhvr>
                                        <p:cTn id="69" dur="1000" fill="hold"/>
                                        <p:tgtEl>
                                          <p:spTgt spid="9">
                                            <p:txEl>
                                              <p:pRg st="8" end="8"/>
                                            </p:txEl>
                                          </p:spTgt>
                                        </p:tgtEl>
                                        <p:attrNameLst>
                                          <p:attrName>ppt_h</p:attrName>
                                        </p:attrNameLst>
                                      </p:cBhvr>
                                      <p:tavLst>
                                        <p:tav tm="0">
                                          <p:val>
                                            <p:strVal val="#ppt_h"/>
                                          </p:val>
                                        </p:tav>
                                        <p:tav tm="100000">
                                          <p:val>
                                            <p:strVal val="#ppt_h"/>
                                          </p:val>
                                        </p:tav>
                                      </p:tavLst>
                                    </p:anim>
                                    <p:animEffect transition="in" filter="fade">
                                      <p:cBhvr>
                                        <p:cTn id="70" dur="1000"/>
                                        <p:tgtEl>
                                          <p:spTgt spid="9">
                                            <p:txEl>
                                              <p:pRg st="8" end="8"/>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5" presetClass="entr" presetSubtype="0" fill="hold" grpId="0" nodeType="clickEffect">
                                  <p:stCondLst>
                                    <p:cond delay="0"/>
                                  </p:stCondLst>
                                  <p:childTnLst>
                                    <p:set>
                                      <p:cBhvr>
                                        <p:cTn id="74" dur="1" fill="hold">
                                          <p:stCondLst>
                                            <p:cond delay="0"/>
                                          </p:stCondLst>
                                        </p:cTn>
                                        <p:tgtEl>
                                          <p:spTgt spid="9">
                                            <p:txEl>
                                              <p:pRg st="9" end="9"/>
                                            </p:txEl>
                                          </p:spTgt>
                                        </p:tgtEl>
                                        <p:attrNameLst>
                                          <p:attrName>style.visibility</p:attrName>
                                        </p:attrNameLst>
                                      </p:cBhvr>
                                      <p:to>
                                        <p:strVal val="visible"/>
                                      </p:to>
                                    </p:set>
                                    <p:anim calcmode="lin" valueType="num">
                                      <p:cBhvr>
                                        <p:cTn id="75" dur="1000" fill="hold"/>
                                        <p:tgtEl>
                                          <p:spTgt spid="9">
                                            <p:txEl>
                                              <p:pRg st="9" end="9"/>
                                            </p:txEl>
                                          </p:spTgt>
                                        </p:tgtEl>
                                        <p:attrNameLst>
                                          <p:attrName>ppt_w</p:attrName>
                                        </p:attrNameLst>
                                      </p:cBhvr>
                                      <p:tavLst>
                                        <p:tav tm="0">
                                          <p:val>
                                            <p:strVal val="#ppt_w*0.70"/>
                                          </p:val>
                                        </p:tav>
                                        <p:tav tm="100000">
                                          <p:val>
                                            <p:strVal val="#ppt_w"/>
                                          </p:val>
                                        </p:tav>
                                      </p:tavLst>
                                    </p:anim>
                                    <p:anim calcmode="lin" valueType="num">
                                      <p:cBhvr>
                                        <p:cTn id="76" dur="1000" fill="hold"/>
                                        <p:tgtEl>
                                          <p:spTgt spid="9">
                                            <p:txEl>
                                              <p:pRg st="9" end="9"/>
                                            </p:txEl>
                                          </p:spTgt>
                                        </p:tgtEl>
                                        <p:attrNameLst>
                                          <p:attrName>ppt_h</p:attrName>
                                        </p:attrNameLst>
                                      </p:cBhvr>
                                      <p:tavLst>
                                        <p:tav tm="0">
                                          <p:val>
                                            <p:strVal val="#ppt_h"/>
                                          </p:val>
                                        </p:tav>
                                        <p:tav tm="100000">
                                          <p:val>
                                            <p:strVal val="#ppt_h"/>
                                          </p:val>
                                        </p:tav>
                                      </p:tavLst>
                                    </p:anim>
                                    <p:animEffect transition="in" filter="fade">
                                      <p:cBhvr>
                                        <p:cTn id="77" dur="1000"/>
                                        <p:tgtEl>
                                          <p:spTgt spid="9">
                                            <p:txEl>
                                              <p:pRg st="9" end="9"/>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55" presetClass="entr" presetSubtype="0" fill="hold" grpId="0" nodeType="clickEffect">
                                  <p:stCondLst>
                                    <p:cond delay="0"/>
                                  </p:stCondLst>
                                  <p:childTnLst>
                                    <p:set>
                                      <p:cBhvr>
                                        <p:cTn id="81" dur="1" fill="hold">
                                          <p:stCondLst>
                                            <p:cond delay="0"/>
                                          </p:stCondLst>
                                        </p:cTn>
                                        <p:tgtEl>
                                          <p:spTgt spid="9">
                                            <p:txEl>
                                              <p:pRg st="10" end="10"/>
                                            </p:txEl>
                                          </p:spTgt>
                                        </p:tgtEl>
                                        <p:attrNameLst>
                                          <p:attrName>style.visibility</p:attrName>
                                        </p:attrNameLst>
                                      </p:cBhvr>
                                      <p:to>
                                        <p:strVal val="visible"/>
                                      </p:to>
                                    </p:set>
                                    <p:anim calcmode="lin" valueType="num">
                                      <p:cBhvr>
                                        <p:cTn id="82" dur="1000" fill="hold"/>
                                        <p:tgtEl>
                                          <p:spTgt spid="9">
                                            <p:txEl>
                                              <p:pRg st="10" end="10"/>
                                            </p:txEl>
                                          </p:spTgt>
                                        </p:tgtEl>
                                        <p:attrNameLst>
                                          <p:attrName>ppt_w</p:attrName>
                                        </p:attrNameLst>
                                      </p:cBhvr>
                                      <p:tavLst>
                                        <p:tav tm="0">
                                          <p:val>
                                            <p:strVal val="#ppt_w*0.70"/>
                                          </p:val>
                                        </p:tav>
                                        <p:tav tm="100000">
                                          <p:val>
                                            <p:strVal val="#ppt_w"/>
                                          </p:val>
                                        </p:tav>
                                      </p:tavLst>
                                    </p:anim>
                                    <p:anim calcmode="lin" valueType="num">
                                      <p:cBhvr>
                                        <p:cTn id="83" dur="1000" fill="hold"/>
                                        <p:tgtEl>
                                          <p:spTgt spid="9">
                                            <p:txEl>
                                              <p:pRg st="10" end="10"/>
                                            </p:txEl>
                                          </p:spTgt>
                                        </p:tgtEl>
                                        <p:attrNameLst>
                                          <p:attrName>ppt_h</p:attrName>
                                        </p:attrNameLst>
                                      </p:cBhvr>
                                      <p:tavLst>
                                        <p:tav tm="0">
                                          <p:val>
                                            <p:strVal val="#ppt_h"/>
                                          </p:val>
                                        </p:tav>
                                        <p:tav tm="100000">
                                          <p:val>
                                            <p:strVal val="#ppt_h"/>
                                          </p:val>
                                        </p:tav>
                                      </p:tavLst>
                                    </p:anim>
                                    <p:animEffect transition="in" filter="fade">
                                      <p:cBhvr>
                                        <p:cTn id="84" dur="1000"/>
                                        <p:tgtEl>
                                          <p:spTgt spid="9">
                                            <p:txEl>
                                              <p:pRg st="10" end="1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55" presetClass="entr" presetSubtype="0" fill="hold" grpId="0" nodeType="clickEffect">
                                  <p:stCondLst>
                                    <p:cond delay="0"/>
                                  </p:stCondLst>
                                  <p:childTnLst>
                                    <p:set>
                                      <p:cBhvr>
                                        <p:cTn id="88" dur="1" fill="hold">
                                          <p:stCondLst>
                                            <p:cond delay="0"/>
                                          </p:stCondLst>
                                        </p:cTn>
                                        <p:tgtEl>
                                          <p:spTgt spid="9">
                                            <p:txEl>
                                              <p:pRg st="11" end="11"/>
                                            </p:txEl>
                                          </p:spTgt>
                                        </p:tgtEl>
                                        <p:attrNameLst>
                                          <p:attrName>style.visibility</p:attrName>
                                        </p:attrNameLst>
                                      </p:cBhvr>
                                      <p:to>
                                        <p:strVal val="visible"/>
                                      </p:to>
                                    </p:set>
                                    <p:anim calcmode="lin" valueType="num">
                                      <p:cBhvr>
                                        <p:cTn id="89" dur="1000" fill="hold"/>
                                        <p:tgtEl>
                                          <p:spTgt spid="9">
                                            <p:txEl>
                                              <p:pRg st="11" end="11"/>
                                            </p:txEl>
                                          </p:spTgt>
                                        </p:tgtEl>
                                        <p:attrNameLst>
                                          <p:attrName>ppt_w</p:attrName>
                                        </p:attrNameLst>
                                      </p:cBhvr>
                                      <p:tavLst>
                                        <p:tav tm="0">
                                          <p:val>
                                            <p:strVal val="#ppt_w*0.70"/>
                                          </p:val>
                                        </p:tav>
                                        <p:tav tm="100000">
                                          <p:val>
                                            <p:strVal val="#ppt_w"/>
                                          </p:val>
                                        </p:tav>
                                      </p:tavLst>
                                    </p:anim>
                                    <p:anim calcmode="lin" valueType="num">
                                      <p:cBhvr>
                                        <p:cTn id="90" dur="1000" fill="hold"/>
                                        <p:tgtEl>
                                          <p:spTgt spid="9">
                                            <p:txEl>
                                              <p:pRg st="11" end="11"/>
                                            </p:txEl>
                                          </p:spTgt>
                                        </p:tgtEl>
                                        <p:attrNameLst>
                                          <p:attrName>ppt_h</p:attrName>
                                        </p:attrNameLst>
                                      </p:cBhvr>
                                      <p:tavLst>
                                        <p:tav tm="0">
                                          <p:val>
                                            <p:strVal val="#ppt_h"/>
                                          </p:val>
                                        </p:tav>
                                        <p:tav tm="100000">
                                          <p:val>
                                            <p:strVal val="#ppt_h"/>
                                          </p:val>
                                        </p:tav>
                                      </p:tavLst>
                                    </p:anim>
                                    <p:animEffect transition="in" filter="fade">
                                      <p:cBhvr>
                                        <p:cTn id="91" dur="1000"/>
                                        <p:tgtEl>
                                          <p:spTgt spid="9">
                                            <p:txEl>
                                              <p:pRg st="11" end="11"/>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55" presetClass="entr" presetSubtype="0" fill="hold" grpId="0" nodeType="clickEffect">
                                  <p:stCondLst>
                                    <p:cond delay="0"/>
                                  </p:stCondLst>
                                  <p:childTnLst>
                                    <p:set>
                                      <p:cBhvr>
                                        <p:cTn id="95" dur="1" fill="hold">
                                          <p:stCondLst>
                                            <p:cond delay="0"/>
                                          </p:stCondLst>
                                        </p:cTn>
                                        <p:tgtEl>
                                          <p:spTgt spid="9">
                                            <p:txEl>
                                              <p:pRg st="12" end="12"/>
                                            </p:txEl>
                                          </p:spTgt>
                                        </p:tgtEl>
                                        <p:attrNameLst>
                                          <p:attrName>style.visibility</p:attrName>
                                        </p:attrNameLst>
                                      </p:cBhvr>
                                      <p:to>
                                        <p:strVal val="visible"/>
                                      </p:to>
                                    </p:set>
                                    <p:anim calcmode="lin" valueType="num">
                                      <p:cBhvr>
                                        <p:cTn id="96" dur="1000" fill="hold"/>
                                        <p:tgtEl>
                                          <p:spTgt spid="9">
                                            <p:txEl>
                                              <p:pRg st="12" end="12"/>
                                            </p:txEl>
                                          </p:spTgt>
                                        </p:tgtEl>
                                        <p:attrNameLst>
                                          <p:attrName>ppt_w</p:attrName>
                                        </p:attrNameLst>
                                      </p:cBhvr>
                                      <p:tavLst>
                                        <p:tav tm="0">
                                          <p:val>
                                            <p:strVal val="#ppt_w*0.70"/>
                                          </p:val>
                                        </p:tav>
                                        <p:tav tm="100000">
                                          <p:val>
                                            <p:strVal val="#ppt_w"/>
                                          </p:val>
                                        </p:tav>
                                      </p:tavLst>
                                    </p:anim>
                                    <p:anim calcmode="lin" valueType="num">
                                      <p:cBhvr>
                                        <p:cTn id="97" dur="1000" fill="hold"/>
                                        <p:tgtEl>
                                          <p:spTgt spid="9">
                                            <p:txEl>
                                              <p:pRg st="12" end="12"/>
                                            </p:txEl>
                                          </p:spTgt>
                                        </p:tgtEl>
                                        <p:attrNameLst>
                                          <p:attrName>ppt_h</p:attrName>
                                        </p:attrNameLst>
                                      </p:cBhvr>
                                      <p:tavLst>
                                        <p:tav tm="0">
                                          <p:val>
                                            <p:strVal val="#ppt_h"/>
                                          </p:val>
                                        </p:tav>
                                        <p:tav tm="100000">
                                          <p:val>
                                            <p:strVal val="#ppt_h"/>
                                          </p:val>
                                        </p:tav>
                                      </p:tavLst>
                                    </p:anim>
                                    <p:animEffect transition="in" filter="fade">
                                      <p:cBhvr>
                                        <p:cTn id="98" dur="1000"/>
                                        <p:tgtEl>
                                          <p:spTgt spid="9">
                                            <p:txEl>
                                              <p:pRg st="12" end="12"/>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55" presetClass="entr" presetSubtype="0" fill="hold" grpId="0" nodeType="clickEffect">
                                  <p:stCondLst>
                                    <p:cond delay="0"/>
                                  </p:stCondLst>
                                  <p:childTnLst>
                                    <p:set>
                                      <p:cBhvr>
                                        <p:cTn id="102" dur="1" fill="hold">
                                          <p:stCondLst>
                                            <p:cond delay="0"/>
                                          </p:stCondLst>
                                        </p:cTn>
                                        <p:tgtEl>
                                          <p:spTgt spid="9">
                                            <p:txEl>
                                              <p:pRg st="13" end="13"/>
                                            </p:txEl>
                                          </p:spTgt>
                                        </p:tgtEl>
                                        <p:attrNameLst>
                                          <p:attrName>style.visibility</p:attrName>
                                        </p:attrNameLst>
                                      </p:cBhvr>
                                      <p:to>
                                        <p:strVal val="visible"/>
                                      </p:to>
                                    </p:set>
                                    <p:anim calcmode="lin" valueType="num">
                                      <p:cBhvr>
                                        <p:cTn id="103" dur="1000" fill="hold"/>
                                        <p:tgtEl>
                                          <p:spTgt spid="9">
                                            <p:txEl>
                                              <p:pRg st="13" end="13"/>
                                            </p:txEl>
                                          </p:spTgt>
                                        </p:tgtEl>
                                        <p:attrNameLst>
                                          <p:attrName>ppt_w</p:attrName>
                                        </p:attrNameLst>
                                      </p:cBhvr>
                                      <p:tavLst>
                                        <p:tav tm="0">
                                          <p:val>
                                            <p:strVal val="#ppt_w*0.70"/>
                                          </p:val>
                                        </p:tav>
                                        <p:tav tm="100000">
                                          <p:val>
                                            <p:strVal val="#ppt_w"/>
                                          </p:val>
                                        </p:tav>
                                      </p:tavLst>
                                    </p:anim>
                                    <p:anim calcmode="lin" valueType="num">
                                      <p:cBhvr>
                                        <p:cTn id="104" dur="1000" fill="hold"/>
                                        <p:tgtEl>
                                          <p:spTgt spid="9">
                                            <p:txEl>
                                              <p:pRg st="13" end="13"/>
                                            </p:txEl>
                                          </p:spTgt>
                                        </p:tgtEl>
                                        <p:attrNameLst>
                                          <p:attrName>ppt_h</p:attrName>
                                        </p:attrNameLst>
                                      </p:cBhvr>
                                      <p:tavLst>
                                        <p:tav tm="0">
                                          <p:val>
                                            <p:strVal val="#ppt_h"/>
                                          </p:val>
                                        </p:tav>
                                        <p:tav tm="100000">
                                          <p:val>
                                            <p:strVal val="#ppt_h"/>
                                          </p:val>
                                        </p:tav>
                                      </p:tavLst>
                                    </p:anim>
                                    <p:animEffect transition="in" filter="fade">
                                      <p:cBhvr>
                                        <p:cTn id="105" dur="1000"/>
                                        <p:tgtEl>
                                          <p:spTgt spid="9">
                                            <p:txEl>
                                              <p:pRg st="13" end="13"/>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5" presetClass="entr" presetSubtype="0" fill="hold" grpId="0" nodeType="clickEffect">
                                  <p:stCondLst>
                                    <p:cond delay="0"/>
                                  </p:stCondLst>
                                  <p:childTnLst>
                                    <p:set>
                                      <p:cBhvr>
                                        <p:cTn id="109" dur="1" fill="hold">
                                          <p:stCondLst>
                                            <p:cond delay="0"/>
                                          </p:stCondLst>
                                        </p:cTn>
                                        <p:tgtEl>
                                          <p:spTgt spid="9">
                                            <p:txEl>
                                              <p:pRg st="14" end="14"/>
                                            </p:txEl>
                                          </p:spTgt>
                                        </p:tgtEl>
                                        <p:attrNameLst>
                                          <p:attrName>style.visibility</p:attrName>
                                        </p:attrNameLst>
                                      </p:cBhvr>
                                      <p:to>
                                        <p:strVal val="visible"/>
                                      </p:to>
                                    </p:set>
                                    <p:anim calcmode="lin" valueType="num">
                                      <p:cBhvr>
                                        <p:cTn id="110" dur="1000" fill="hold"/>
                                        <p:tgtEl>
                                          <p:spTgt spid="9">
                                            <p:txEl>
                                              <p:pRg st="14" end="14"/>
                                            </p:txEl>
                                          </p:spTgt>
                                        </p:tgtEl>
                                        <p:attrNameLst>
                                          <p:attrName>ppt_w</p:attrName>
                                        </p:attrNameLst>
                                      </p:cBhvr>
                                      <p:tavLst>
                                        <p:tav tm="0">
                                          <p:val>
                                            <p:strVal val="#ppt_w*0.70"/>
                                          </p:val>
                                        </p:tav>
                                        <p:tav tm="100000">
                                          <p:val>
                                            <p:strVal val="#ppt_w"/>
                                          </p:val>
                                        </p:tav>
                                      </p:tavLst>
                                    </p:anim>
                                    <p:anim calcmode="lin" valueType="num">
                                      <p:cBhvr>
                                        <p:cTn id="111" dur="1000" fill="hold"/>
                                        <p:tgtEl>
                                          <p:spTgt spid="9">
                                            <p:txEl>
                                              <p:pRg st="14" end="14"/>
                                            </p:txEl>
                                          </p:spTgt>
                                        </p:tgtEl>
                                        <p:attrNameLst>
                                          <p:attrName>ppt_h</p:attrName>
                                        </p:attrNameLst>
                                      </p:cBhvr>
                                      <p:tavLst>
                                        <p:tav tm="0">
                                          <p:val>
                                            <p:strVal val="#ppt_h"/>
                                          </p:val>
                                        </p:tav>
                                        <p:tav tm="100000">
                                          <p:val>
                                            <p:strVal val="#ppt_h"/>
                                          </p:val>
                                        </p:tav>
                                      </p:tavLst>
                                    </p:anim>
                                    <p:animEffect transition="in" filter="fade">
                                      <p:cBhvr>
                                        <p:cTn id="112" dur="1000"/>
                                        <p:tgtEl>
                                          <p:spTgt spid="9">
                                            <p:txEl>
                                              <p:pRg st="14" end="14"/>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55" presetClass="entr" presetSubtype="0" fill="hold" grpId="0" nodeType="clickEffect">
                                  <p:stCondLst>
                                    <p:cond delay="0"/>
                                  </p:stCondLst>
                                  <p:childTnLst>
                                    <p:set>
                                      <p:cBhvr>
                                        <p:cTn id="116" dur="1" fill="hold">
                                          <p:stCondLst>
                                            <p:cond delay="0"/>
                                          </p:stCondLst>
                                        </p:cTn>
                                        <p:tgtEl>
                                          <p:spTgt spid="9">
                                            <p:txEl>
                                              <p:pRg st="15" end="15"/>
                                            </p:txEl>
                                          </p:spTgt>
                                        </p:tgtEl>
                                        <p:attrNameLst>
                                          <p:attrName>style.visibility</p:attrName>
                                        </p:attrNameLst>
                                      </p:cBhvr>
                                      <p:to>
                                        <p:strVal val="visible"/>
                                      </p:to>
                                    </p:set>
                                    <p:anim calcmode="lin" valueType="num">
                                      <p:cBhvr>
                                        <p:cTn id="117" dur="1000" fill="hold"/>
                                        <p:tgtEl>
                                          <p:spTgt spid="9">
                                            <p:txEl>
                                              <p:pRg st="15" end="15"/>
                                            </p:txEl>
                                          </p:spTgt>
                                        </p:tgtEl>
                                        <p:attrNameLst>
                                          <p:attrName>ppt_w</p:attrName>
                                        </p:attrNameLst>
                                      </p:cBhvr>
                                      <p:tavLst>
                                        <p:tav tm="0">
                                          <p:val>
                                            <p:strVal val="#ppt_w*0.70"/>
                                          </p:val>
                                        </p:tav>
                                        <p:tav tm="100000">
                                          <p:val>
                                            <p:strVal val="#ppt_w"/>
                                          </p:val>
                                        </p:tav>
                                      </p:tavLst>
                                    </p:anim>
                                    <p:anim calcmode="lin" valueType="num">
                                      <p:cBhvr>
                                        <p:cTn id="118" dur="1000" fill="hold"/>
                                        <p:tgtEl>
                                          <p:spTgt spid="9">
                                            <p:txEl>
                                              <p:pRg st="15" end="15"/>
                                            </p:txEl>
                                          </p:spTgt>
                                        </p:tgtEl>
                                        <p:attrNameLst>
                                          <p:attrName>ppt_h</p:attrName>
                                        </p:attrNameLst>
                                      </p:cBhvr>
                                      <p:tavLst>
                                        <p:tav tm="0">
                                          <p:val>
                                            <p:strVal val="#ppt_h"/>
                                          </p:val>
                                        </p:tav>
                                        <p:tav tm="100000">
                                          <p:val>
                                            <p:strVal val="#ppt_h"/>
                                          </p:val>
                                        </p:tav>
                                      </p:tavLst>
                                    </p:anim>
                                    <p:animEffect transition="in" filter="fade">
                                      <p:cBhvr>
                                        <p:cTn id="119" dur="1000"/>
                                        <p:tgtEl>
                                          <p:spTgt spid="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smtClean="0">
                <a:solidFill>
                  <a:srgbClr val="C00000"/>
                </a:solidFill>
              </a:rPr>
              <a:t>Height  and  build</a:t>
            </a:r>
            <a:endParaRPr lang="ru-RU" dirty="0">
              <a:solidFill>
                <a:srgbClr val="C00000"/>
              </a:solidFill>
            </a:endParaRPr>
          </a:p>
        </p:txBody>
      </p:sp>
      <p:pic>
        <p:nvPicPr>
          <p:cNvPr id="19458" name="Picture 2"/>
          <p:cNvPicPr>
            <a:picLocks noChangeAspect="1" noChangeArrowheads="1"/>
          </p:cNvPicPr>
          <p:nvPr/>
        </p:nvPicPr>
        <p:blipFill>
          <a:blip r:embed="rId2"/>
          <a:srcRect/>
          <a:stretch>
            <a:fillRect/>
          </a:stretch>
        </p:blipFill>
        <p:spPr bwMode="auto">
          <a:xfrm>
            <a:off x="285720" y="1643050"/>
            <a:ext cx="2714644" cy="3152490"/>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a:stretch>
            <a:fillRect/>
          </a:stretch>
        </p:blipFill>
        <p:spPr bwMode="auto">
          <a:xfrm>
            <a:off x="3286116" y="1643050"/>
            <a:ext cx="2719993" cy="3143271"/>
          </a:xfrm>
          <a:prstGeom prst="rect">
            <a:avLst/>
          </a:prstGeom>
          <a:noFill/>
          <a:ln w="9525">
            <a:noFill/>
            <a:miter lim="800000"/>
            <a:headEnd/>
            <a:tailEnd/>
          </a:ln>
          <a:effectLst/>
        </p:spPr>
      </p:pic>
      <p:pic>
        <p:nvPicPr>
          <p:cNvPr id="19460" name="Picture 4"/>
          <p:cNvPicPr>
            <a:picLocks noChangeAspect="1" noChangeArrowheads="1"/>
          </p:cNvPicPr>
          <p:nvPr/>
        </p:nvPicPr>
        <p:blipFill>
          <a:blip r:embed="rId4"/>
          <a:srcRect/>
          <a:stretch>
            <a:fillRect/>
          </a:stretch>
        </p:blipFill>
        <p:spPr bwMode="auto">
          <a:xfrm>
            <a:off x="6215074" y="1643050"/>
            <a:ext cx="2682894" cy="314327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9458"/>
                                        </p:tgtEl>
                                        <p:attrNameLst>
                                          <p:attrName>style.visibility</p:attrName>
                                        </p:attrNameLst>
                                      </p:cBhvr>
                                      <p:to>
                                        <p:strVal val="visible"/>
                                      </p:to>
                                    </p:set>
                                    <p:anim calcmode="lin" valueType="num">
                                      <p:cBhvr>
                                        <p:cTn id="12" dur="1000" fill="hold"/>
                                        <p:tgtEl>
                                          <p:spTgt spid="19458"/>
                                        </p:tgtEl>
                                        <p:attrNameLst>
                                          <p:attrName>ppt_w</p:attrName>
                                        </p:attrNameLst>
                                      </p:cBhvr>
                                      <p:tavLst>
                                        <p:tav tm="0">
                                          <p:val>
                                            <p:strVal val="#ppt_w*0.70"/>
                                          </p:val>
                                        </p:tav>
                                        <p:tav tm="100000">
                                          <p:val>
                                            <p:strVal val="#ppt_w"/>
                                          </p:val>
                                        </p:tav>
                                      </p:tavLst>
                                    </p:anim>
                                    <p:anim calcmode="lin" valueType="num">
                                      <p:cBhvr>
                                        <p:cTn id="13" dur="1000" fill="hold"/>
                                        <p:tgtEl>
                                          <p:spTgt spid="19458"/>
                                        </p:tgtEl>
                                        <p:attrNameLst>
                                          <p:attrName>ppt_h</p:attrName>
                                        </p:attrNameLst>
                                      </p:cBhvr>
                                      <p:tavLst>
                                        <p:tav tm="0">
                                          <p:val>
                                            <p:strVal val="#ppt_h"/>
                                          </p:val>
                                        </p:tav>
                                        <p:tav tm="100000">
                                          <p:val>
                                            <p:strVal val="#ppt_h"/>
                                          </p:val>
                                        </p:tav>
                                      </p:tavLst>
                                    </p:anim>
                                    <p:animEffect transition="in" filter="fade">
                                      <p:cBhvr>
                                        <p:cTn id="14" dur="1000"/>
                                        <p:tgtEl>
                                          <p:spTgt spid="19458"/>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19459"/>
                                        </p:tgtEl>
                                        <p:attrNameLst>
                                          <p:attrName>style.visibility</p:attrName>
                                        </p:attrNameLst>
                                      </p:cBhvr>
                                      <p:to>
                                        <p:strVal val="visible"/>
                                      </p:to>
                                    </p:set>
                                    <p:anim calcmode="lin" valueType="num">
                                      <p:cBhvr>
                                        <p:cTn id="19" dur="1000" fill="hold"/>
                                        <p:tgtEl>
                                          <p:spTgt spid="19459"/>
                                        </p:tgtEl>
                                        <p:attrNameLst>
                                          <p:attrName>ppt_w</p:attrName>
                                        </p:attrNameLst>
                                      </p:cBhvr>
                                      <p:tavLst>
                                        <p:tav tm="0">
                                          <p:val>
                                            <p:strVal val="#ppt_w*0.70"/>
                                          </p:val>
                                        </p:tav>
                                        <p:tav tm="100000">
                                          <p:val>
                                            <p:strVal val="#ppt_w"/>
                                          </p:val>
                                        </p:tav>
                                      </p:tavLst>
                                    </p:anim>
                                    <p:anim calcmode="lin" valueType="num">
                                      <p:cBhvr>
                                        <p:cTn id="20" dur="1000" fill="hold"/>
                                        <p:tgtEl>
                                          <p:spTgt spid="19459"/>
                                        </p:tgtEl>
                                        <p:attrNameLst>
                                          <p:attrName>ppt_h</p:attrName>
                                        </p:attrNameLst>
                                      </p:cBhvr>
                                      <p:tavLst>
                                        <p:tav tm="0">
                                          <p:val>
                                            <p:strVal val="#ppt_h"/>
                                          </p:val>
                                        </p:tav>
                                        <p:tav tm="100000">
                                          <p:val>
                                            <p:strVal val="#ppt_h"/>
                                          </p:val>
                                        </p:tav>
                                      </p:tavLst>
                                    </p:anim>
                                    <p:animEffect transition="in" filter="fade">
                                      <p:cBhvr>
                                        <p:cTn id="21" dur="1000"/>
                                        <p:tgtEl>
                                          <p:spTgt spid="19459"/>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19460"/>
                                        </p:tgtEl>
                                        <p:attrNameLst>
                                          <p:attrName>style.visibility</p:attrName>
                                        </p:attrNameLst>
                                      </p:cBhvr>
                                      <p:to>
                                        <p:strVal val="visible"/>
                                      </p:to>
                                    </p:set>
                                    <p:anim calcmode="lin" valueType="num">
                                      <p:cBhvr>
                                        <p:cTn id="26" dur="1000" fill="hold"/>
                                        <p:tgtEl>
                                          <p:spTgt spid="19460"/>
                                        </p:tgtEl>
                                        <p:attrNameLst>
                                          <p:attrName>ppt_w</p:attrName>
                                        </p:attrNameLst>
                                      </p:cBhvr>
                                      <p:tavLst>
                                        <p:tav tm="0">
                                          <p:val>
                                            <p:strVal val="#ppt_w*0.70"/>
                                          </p:val>
                                        </p:tav>
                                        <p:tav tm="100000">
                                          <p:val>
                                            <p:strVal val="#ppt_w"/>
                                          </p:val>
                                        </p:tav>
                                      </p:tavLst>
                                    </p:anim>
                                    <p:anim calcmode="lin" valueType="num">
                                      <p:cBhvr>
                                        <p:cTn id="27" dur="1000" fill="hold"/>
                                        <p:tgtEl>
                                          <p:spTgt spid="19460"/>
                                        </p:tgtEl>
                                        <p:attrNameLst>
                                          <p:attrName>ppt_h</p:attrName>
                                        </p:attrNameLst>
                                      </p:cBhvr>
                                      <p:tavLst>
                                        <p:tav tm="0">
                                          <p:val>
                                            <p:strVal val="#ppt_h"/>
                                          </p:val>
                                        </p:tav>
                                        <p:tav tm="100000">
                                          <p:val>
                                            <p:strVal val="#ppt_h"/>
                                          </p:val>
                                        </p:tav>
                                      </p:tavLst>
                                    </p:anim>
                                    <p:animEffect transition="in" filter="fade">
                                      <p:cBhvr>
                                        <p:cTn id="28" dur="10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lnSpcReduction="10000"/>
          </a:bodyPr>
          <a:lstStyle/>
          <a:p>
            <a:r>
              <a:rPr lang="en-US" dirty="0" smtClean="0">
                <a:solidFill>
                  <a:srgbClr val="C00000"/>
                </a:solidFill>
              </a:rPr>
              <a:t>plump – </a:t>
            </a:r>
            <a:r>
              <a:rPr lang="ru-RU" dirty="0" smtClean="0">
                <a:solidFill>
                  <a:srgbClr val="002060"/>
                </a:solidFill>
              </a:rPr>
              <a:t>полный</a:t>
            </a:r>
            <a:endParaRPr lang="en-US" dirty="0" smtClean="0">
              <a:solidFill>
                <a:srgbClr val="002060"/>
              </a:solidFill>
            </a:endParaRPr>
          </a:p>
          <a:p>
            <a:r>
              <a:rPr lang="en-US" dirty="0" smtClean="0">
                <a:solidFill>
                  <a:srgbClr val="C00000"/>
                </a:solidFill>
              </a:rPr>
              <a:t>stout – </a:t>
            </a:r>
            <a:r>
              <a:rPr lang="ru-RU" dirty="0" smtClean="0">
                <a:solidFill>
                  <a:srgbClr val="002060"/>
                </a:solidFill>
              </a:rPr>
              <a:t>дородный, тучный</a:t>
            </a:r>
          </a:p>
          <a:p>
            <a:r>
              <a:rPr lang="en-US" dirty="0" smtClean="0">
                <a:solidFill>
                  <a:srgbClr val="C00000"/>
                </a:solidFill>
              </a:rPr>
              <a:t>fat -</a:t>
            </a:r>
            <a:r>
              <a:rPr lang="en-US" dirty="0" smtClean="0">
                <a:solidFill>
                  <a:srgbClr val="002060"/>
                </a:solidFill>
              </a:rPr>
              <a:t> </a:t>
            </a:r>
            <a:r>
              <a:rPr lang="ru-RU" dirty="0" smtClean="0">
                <a:solidFill>
                  <a:srgbClr val="002060"/>
                </a:solidFill>
              </a:rPr>
              <a:t>толстый</a:t>
            </a:r>
            <a:endParaRPr lang="en-US" dirty="0" smtClean="0">
              <a:solidFill>
                <a:srgbClr val="002060"/>
              </a:solidFill>
            </a:endParaRPr>
          </a:p>
          <a:p>
            <a:r>
              <a:rPr lang="en-US" dirty="0" smtClean="0">
                <a:solidFill>
                  <a:srgbClr val="C00000"/>
                </a:solidFill>
              </a:rPr>
              <a:t>slim – </a:t>
            </a:r>
            <a:r>
              <a:rPr lang="ru-RU" dirty="0" smtClean="0">
                <a:solidFill>
                  <a:srgbClr val="002060"/>
                </a:solidFill>
              </a:rPr>
              <a:t>стройный</a:t>
            </a:r>
            <a:endParaRPr lang="en-US" dirty="0" smtClean="0">
              <a:solidFill>
                <a:srgbClr val="002060"/>
              </a:solidFill>
            </a:endParaRPr>
          </a:p>
          <a:p>
            <a:r>
              <a:rPr lang="en-US" dirty="0" smtClean="0">
                <a:solidFill>
                  <a:srgbClr val="C00000"/>
                </a:solidFill>
              </a:rPr>
              <a:t>obese – </a:t>
            </a:r>
            <a:r>
              <a:rPr lang="ru-RU" dirty="0" smtClean="0">
                <a:solidFill>
                  <a:srgbClr val="002060"/>
                </a:solidFill>
              </a:rPr>
              <a:t>страдающий ожирением</a:t>
            </a:r>
            <a:endParaRPr lang="en-US" dirty="0" smtClean="0">
              <a:solidFill>
                <a:srgbClr val="002060"/>
              </a:solidFill>
            </a:endParaRPr>
          </a:p>
          <a:p>
            <a:r>
              <a:rPr lang="en-US" dirty="0" smtClean="0">
                <a:solidFill>
                  <a:srgbClr val="C00000"/>
                </a:solidFill>
              </a:rPr>
              <a:t>a bit overweight – </a:t>
            </a:r>
            <a:r>
              <a:rPr lang="ru-RU" dirty="0" smtClean="0">
                <a:solidFill>
                  <a:srgbClr val="002060"/>
                </a:solidFill>
              </a:rPr>
              <a:t>немного полный</a:t>
            </a:r>
            <a:endParaRPr lang="en-US" dirty="0" smtClean="0">
              <a:solidFill>
                <a:srgbClr val="002060"/>
              </a:solidFill>
            </a:endParaRPr>
          </a:p>
          <a:p>
            <a:r>
              <a:rPr lang="en-US" dirty="0" smtClean="0">
                <a:solidFill>
                  <a:srgbClr val="C00000"/>
                </a:solidFill>
              </a:rPr>
              <a:t>stocky – </a:t>
            </a:r>
            <a:r>
              <a:rPr lang="ru-RU" dirty="0" smtClean="0">
                <a:solidFill>
                  <a:srgbClr val="002060"/>
                </a:solidFill>
              </a:rPr>
              <a:t>коренастый</a:t>
            </a:r>
            <a:endParaRPr lang="en-US" dirty="0" smtClean="0">
              <a:solidFill>
                <a:srgbClr val="002060"/>
              </a:solidFill>
            </a:endParaRPr>
          </a:p>
          <a:p>
            <a:r>
              <a:rPr lang="en-US" dirty="0" smtClean="0">
                <a:solidFill>
                  <a:srgbClr val="C00000"/>
                </a:solidFill>
              </a:rPr>
              <a:t>well – built – </a:t>
            </a:r>
            <a:r>
              <a:rPr lang="ru-RU" dirty="0" smtClean="0">
                <a:solidFill>
                  <a:srgbClr val="002060"/>
                </a:solidFill>
              </a:rPr>
              <a:t>хорошо сложенный</a:t>
            </a:r>
            <a:endParaRPr lang="en-US" dirty="0" smtClean="0">
              <a:solidFill>
                <a:srgbClr val="002060"/>
              </a:solidFill>
            </a:endParaRPr>
          </a:p>
          <a:p>
            <a:r>
              <a:rPr lang="en-US" dirty="0" smtClean="0">
                <a:solidFill>
                  <a:srgbClr val="C00000"/>
                </a:solidFill>
              </a:rPr>
              <a:t>anorexic –</a:t>
            </a:r>
            <a:r>
              <a:rPr lang="ru-RU" dirty="0" smtClean="0">
                <a:solidFill>
                  <a:srgbClr val="C00000"/>
                </a:solidFill>
              </a:rPr>
              <a:t> </a:t>
            </a:r>
            <a:r>
              <a:rPr lang="ru-RU" dirty="0" smtClean="0">
                <a:solidFill>
                  <a:srgbClr val="002060"/>
                </a:solidFill>
              </a:rPr>
              <a:t>анорексик, страдающий отсутствием </a:t>
            </a:r>
          </a:p>
          <a:p>
            <a:pPr>
              <a:buNone/>
            </a:pPr>
            <a:r>
              <a:rPr lang="ru-RU" dirty="0" smtClean="0">
                <a:solidFill>
                  <a:srgbClr val="002060"/>
                </a:solidFill>
              </a:rPr>
              <a:t>                      аппетита</a:t>
            </a:r>
            <a:endParaRPr lang="ru-RU" dirty="0">
              <a:solidFill>
                <a:srgbClr val="002060"/>
              </a:solidFill>
            </a:endParaRPr>
          </a:p>
        </p:txBody>
      </p:sp>
      <p:sp>
        <p:nvSpPr>
          <p:cNvPr id="2" name="Заголовок 1"/>
          <p:cNvSpPr>
            <a:spLocks noGrp="1"/>
          </p:cNvSpPr>
          <p:nvPr>
            <p:ph type="title"/>
          </p:nvPr>
        </p:nvSpPr>
        <p:spPr/>
        <p:txBody>
          <a:bodyPr/>
          <a:lstStyle/>
          <a:p>
            <a:pPr algn="ctr"/>
            <a:r>
              <a:rPr smtClean="0">
                <a:solidFill>
                  <a:srgbClr val="002060"/>
                </a:solidFill>
              </a:rPr>
              <a:t>Height and build</a:t>
            </a:r>
            <a:endParaRPr lang="ru-RU"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p:cTn id="40"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8"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9" dur="10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 calcmode="lin" valueType="num">
                                      <p:cBhvr>
                                        <p:cTn id="54"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5"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6" dur="1000"/>
                                        <p:tgtEl>
                                          <p:spTgt spid="3">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p:cTn id="61" dur="1000" fill="hold"/>
                                        <p:tgtEl>
                                          <p:spTgt spid="3">
                                            <p:txEl>
                                              <p:pRg st="7" end="7"/>
                                            </p:txEl>
                                          </p:spTgt>
                                        </p:tgtEl>
                                        <p:attrNameLst>
                                          <p:attrName>ppt_w</p:attrName>
                                        </p:attrNameLst>
                                      </p:cBhvr>
                                      <p:tavLst>
                                        <p:tav tm="0">
                                          <p:val>
                                            <p:strVal val="#ppt_w*0.70"/>
                                          </p:val>
                                        </p:tav>
                                        <p:tav tm="100000">
                                          <p:val>
                                            <p:strVal val="#ppt_w"/>
                                          </p:val>
                                        </p:tav>
                                      </p:tavLst>
                                    </p:anim>
                                    <p:anim calcmode="lin" valueType="num">
                                      <p:cBhvr>
                                        <p:cTn id="62" dur="1000" fill="hold"/>
                                        <p:tgtEl>
                                          <p:spTgt spid="3">
                                            <p:txEl>
                                              <p:pRg st="7" end="7"/>
                                            </p:txEl>
                                          </p:spTgt>
                                        </p:tgtEl>
                                        <p:attrNameLst>
                                          <p:attrName>ppt_h</p:attrName>
                                        </p:attrNameLst>
                                      </p:cBhvr>
                                      <p:tavLst>
                                        <p:tav tm="0">
                                          <p:val>
                                            <p:strVal val="#ppt_h"/>
                                          </p:val>
                                        </p:tav>
                                        <p:tav tm="100000">
                                          <p:val>
                                            <p:strVal val="#ppt_h"/>
                                          </p:val>
                                        </p:tav>
                                      </p:tavLst>
                                    </p:anim>
                                    <p:animEffect transition="in" filter="fade">
                                      <p:cBhvr>
                                        <p:cTn id="63" dur="1000"/>
                                        <p:tgtEl>
                                          <p:spTgt spid="3">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grpId="0"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 calcmode="lin" valueType="num">
                                      <p:cBhvr>
                                        <p:cTn id="68"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69"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70" dur="1000"/>
                                        <p:tgtEl>
                                          <p:spTgt spid="3">
                                            <p:txEl>
                                              <p:pRg st="8" end="8"/>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55" presetClass="entr" presetSubtype="0" fill="hold" grpId="0" nodeType="clickEffect">
                                  <p:stCondLst>
                                    <p:cond delay="0"/>
                                  </p:stCondLst>
                                  <p:childTnLst>
                                    <p:set>
                                      <p:cBhvr>
                                        <p:cTn id="74" dur="1" fill="hold">
                                          <p:stCondLst>
                                            <p:cond delay="0"/>
                                          </p:stCondLst>
                                        </p:cTn>
                                        <p:tgtEl>
                                          <p:spTgt spid="3">
                                            <p:txEl>
                                              <p:pRg st="9" end="9"/>
                                            </p:txEl>
                                          </p:spTgt>
                                        </p:tgtEl>
                                        <p:attrNameLst>
                                          <p:attrName>style.visibility</p:attrName>
                                        </p:attrNameLst>
                                      </p:cBhvr>
                                      <p:to>
                                        <p:strVal val="visible"/>
                                      </p:to>
                                    </p:set>
                                    <p:anim calcmode="lin" valueType="num">
                                      <p:cBhvr>
                                        <p:cTn id="75" dur="1000" fill="hold"/>
                                        <p:tgtEl>
                                          <p:spTgt spid="3">
                                            <p:txEl>
                                              <p:pRg st="9" end="9"/>
                                            </p:txEl>
                                          </p:spTgt>
                                        </p:tgtEl>
                                        <p:attrNameLst>
                                          <p:attrName>ppt_w</p:attrName>
                                        </p:attrNameLst>
                                      </p:cBhvr>
                                      <p:tavLst>
                                        <p:tav tm="0">
                                          <p:val>
                                            <p:strVal val="#ppt_w*0.70"/>
                                          </p:val>
                                        </p:tav>
                                        <p:tav tm="100000">
                                          <p:val>
                                            <p:strVal val="#ppt_w"/>
                                          </p:val>
                                        </p:tav>
                                      </p:tavLst>
                                    </p:anim>
                                    <p:anim calcmode="lin" valueType="num">
                                      <p:cBhvr>
                                        <p:cTn id="76" dur="1000" fill="hold"/>
                                        <p:tgtEl>
                                          <p:spTgt spid="3">
                                            <p:txEl>
                                              <p:pRg st="9" end="9"/>
                                            </p:txEl>
                                          </p:spTgt>
                                        </p:tgtEl>
                                        <p:attrNameLst>
                                          <p:attrName>ppt_h</p:attrName>
                                        </p:attrNameLst>
                                      </p:cBhvr>
                                      <p:tavLst>
                                        <p:tav tm="0">
                                          <p:val>
                                            <p:strVal val="#ppt_h"/>
                                          </p:val>
                                        </p:tav>
                                        <p:tav tm="100000">
                                          <p:val>
                                            <p:strVal val="#ppt_h"/>
                                          </p:val>
                                        </p:tav>
                                      </p:tavLst>
                                    </p:anim>
                                    <p:animEffect transition="in" filter="fade">
                                      <p:cBhvr>
                                        <p:cTn id="77"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
          </p:nvPr>
        </p:nvSpPr>
        <p:spPr/>
        <p:txBody>
          <a:bodyPr/>
          <a:lstStyle/>
          <a:p>
            <a:r>
              <a:rPr lang="en-US" dirty="0" smtClean="0">
                <a:solidFill>
                  <a:srgbClr val="C00000"/>
                </a:solidFill>
              </a:rPr>
              <a:t>smart – </a:t>
            </a:r>
            <a:r>
              <a:rPr lang="ru-RU" dirty="0" smtClean="0">
                <a:solidFill>
                  <a:srgbClr val="002060"/>
                </a:solidFill>
              </a:rPr>
              <a:t>изящный</a:t>
            </a:r>
            <a:endParaRPr lang="en-US" dirty="0" smtClean="0">
              <a:solidFill>
                <a:srgbClr val="002060"/>
              </a:solidFill>
            </a:endParaRPr>
          </a:p>
          <a:p>
            <a:r>
              <a:rPr lang="en-US" dirty="0" smtClean="0">
                <a:solidFill>
                  <a:srgbClr val="C00000"/>
                </a:solidFill>
              </a:rPr>
              <a:t>elegant –</a:t>
            </a:r>
            <a:r>
              <a:rPr lang="ru-RU" dirty="0" smtClean="0">
                <a:solidFill>
                  <a:srgbClr val="C00000"/>
                </a:solidFill>
              </a:rPr>
              <a:t> </a:t>
            </a:r>
            <a:r>
              <a:rPr lang="ru-RU" dirty="0" smtClean="0">
                <a:solidFill>
                  <a:srgbClr val="002060"/>
                </a:solidFill>
              </a:rPr>
              <a:t>элегантный</a:t>
            </a:r>
            <a:endParaRPr lang="en-US" dirty="0" smtClean="0">
              <a:solidFill>
                <a:srgbClr val="002060"/>
              </a:solidFill>
            </a:endParaRPr>
          </a:p>
          <a:p>
            <a:r>
              <a:rPr lang="en-US" dirty="0" smtClean="0">
                <a:solidFill>
                  <a:srgbClr val="C00000"/>
                </a:solidFill>
              </a:rPr>
              <a:t>well – dressed – </a:t>
            </a:r>
            <a:r>
              <a:rPr lang="ru-RU" dirty="0" smtClean="0">
                <a:solidFill>
                  <a:srgbClr val="002060"/>
                </a:solidFill>
              </a:rPr>
              <a:t>хорошо одетый</a:t>
            </a:r>
            <a:endParaRPr lang="en-US" dirty="0" smtClean="0">
              <a:solidFill>
                <a:srgbClr val="002060"/>
              </a:solidFill>
            </a:endParaRPr>
          </a:p>
          <a:p>
            <a:r>
              <a:rPr lang="en-US" dirty="0" smtClean="0">
                <a:solidFill>
                  <a:srgbClr val="C00000"/>
                </a:solidFill>
              </a:rPr>
              <a:t>scruffy – </a:t>
            </a:r>
            <a:r>
              <a:rPr lang="ru-RU" dirty="0" smtClean="0">
                <a:solidFill>
                  <a:srgbClr val="002060"/>
                </a:solidFill>
              </a:rPr>
              <a:t>неряшливый</a:t>
            </a:r>
            <a:endParaRPr lang="en-US" dirty="0" smtClean="0">
              <a:solidFill>
                <a:srgbClr val="002060"/>
              </a:solidFill>
            </a:endParaRPr>
          </a:p>
          <a:p>
            <a:r>
              <a:rPr lang="en-US" dirty="0" smtClean="0">
                <a:solidFill>
                  <a:srgbClr val="C00000"/>
                </a:solidFill>
              </a:rPr>
              <a:t>untidy – looking – </a:t>
            </a:r>
            <a:r>
              <a:rPr lang="ru-RU" dirty="0" smtClean="0">
                <a:solidFill>
                  <a:srgbClr val="002060"/>
                </a:solidFill>
              </a:rPr>
              <a:t>неопрятно выглядящий</a:t>
            </a:r>
            <a:endParaRPr lang="en-US" dirty="0" smtClean="0">
              <a:solidFill>
                <a:srgbClr val="002060"/>
              </a:solidFill>
            </a:endParaRPr>
          </a:p>
          <a:p>
            <a:r>
              <a:rPr lang="en-US" dirty="0" smtClean="0">
                <a:solidFill>
                  <a:srgbClr val="C00000"/>
                </a:solidFill>
              </a:rPr>
              <a:t>good – looking – </a:t>
            </a:r>
            <a:r>
              <a:rPr lang="ru-RU" dirty="0" smtClean="0">
                <a:solidFill>
                  <a:srgbClr val="002060"/>
                </a:solidFill>
              </a:rPr>
              <a:t>привлекательный</a:t>
            </a:r>
            <a:endParaRPr lang="en-US" dirty="0" smtClean="0">
              <a:solidFill>
                <a:srgbClr val="002060"/>
              </a:solidFill>
            </a:endParaRPr>
          </a:p>
          <a:p>
            <a:r>
              <a:rPr lang="en-US" dirty="0" smtClean="0">
                <a:solidFill>
                  <a:srgbClr val="C00000"/>
                </a:solidFill>
              </a:rPr>
              <a:t>unattractive –</a:t>
            </a:r>
            <a:r>
              <a:rPr lang="ru-RU" dirty="0" smtClean="0">
                <a:solidFill>
                  <a:srgbClr val="C00000"/>
                </a:solidFill>
              </a:rPr>
              <a:t> </a:t>
            </a:r>
            <a:r>
              <a:rPr lang="ru-RU" dirty="0" smtClean="0">
                <a:solidFill>
                  <a:srgbClr val="002060"/>
                </a:solidFill>
              </a:rPr>
              <a:t>непривлекательный</a:t>
            </a:r>
            <a:endParaRPr lang="en-US" dirty="0" smtClean="0">
              <a:solidFill>
                <a:srgbClr val="002060"/>
              </a:solidFill>
            </a:endParaRPr>
          </a:p>
          <a:p>
            <a:r>
              <a:rPr lang="ru-RU" dirty="0" smtClean="0">
                <a:solidFill>
                  <a:srgbClr val="C00000"/>
                </a:solidFill>
              </a:rPr>
              <a:t>! </a:t>
            </a:r>
            <a:r>
              <a:rPr lang="en-US" dirty="0" smtClean="0">
                <a:solidFill>
                  <a:srgbClr val="C00000"/>
                </a:solidFill>
              </a:rPr>
              <a:t>beautiful (woman) – </a:t>
            </a:r>
            <a:r>
              <a:rPr lang="ru-RU" dirty="0" smtClean="0">
                <a:solidFill>
                  <a:srgbClr val="002060"/>
                </a:solidFill>
              </a:rPr>
              <a:t>красивая (женщина)</a:t>
            </a:r>
            <a:endParaRPr lang="en-US" dirty="0" smtClean="0">
              <a:solidFill>
                <a:srgbClr val="002060"/>
              </a:solidFill>
            </a:endParaRPr>
          </a:p>
          <a:p>
            <a:r>
              <a:rPr lang="ru-RU" dirty="0" smtClean="0">
                <a:solidFill>
                  <a:srgbClr val="C00000"/>
                </a:solidFill>
              </a:rPr>
              <a:t>! </a:t>
            </a:r>
            <a:r>
              <a:rPr lang="en-US" dirty="0" smtClean="0">
                <a:solidFill>
                  <a:srgbClr val="C00000"/>
                </a:solidFill>
              </a:rPr>
              <a:t>handsome (man) –</a:t>
            </a:r>
            <a:r>
              <a:rPr lang="ru-RU" dirty="0" smtClean="0">
                <a:solidFill>
                  <a:srgbClr val="C00000"/>
                </a:solidFill>
              </a:rPr>
              <a:t> </a:t>
            </a:r>
            <a:r>
              <a:rPr lang="ru-RU" dirty="0" smtClean="0">
                <a:solidFill>
                  <a:srgbClr val="002060"/>
                </a:solidFill>
              </a:rPr>
              <a:t>красивый (мужчина)</a:t>
            </a:r>
            <a:endParaRPr lang="en-US" dirty="0" smtClean="0">
              <a:solidFill>
                <a:srgbClr val="002060"/>
              </a:solidFill>
            </a:endParaRPr>
          </a:p>
        </p:txBody>
      </p:sp>
      <p:sp>
        <p:nvSpPr>
          <p:cNvPr id="3" name="Заголовок 2"/>
          <p:cNvSpPr>
            <a:spLocks noGrp="1"/>
          </p:cNvSpPr>
          <p:nvPr>
            <p:ph type="title"/>
          </p:nvPr>
        </p:nvSpPr>
        <p:spPr/>
        <p:txBody>
          <a:bodyPr/>
          <a:lstStyle/>
          <a:p>
            <a:pPr algn="ctr"/>
            <a:r>
              <a:rPr smtClean="0">
                <a:solidFill>
                  <a:srgbClr val="002060"/>
                </a:solidFill>
              </a:rPr>
              <a:t>General appearance:</a:t>
            </a:r>
            <a:endParaRPr lang="ru-RU" dirty="0">
              <a:solidFill>
                <a:srgbClr val="00206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p:cTn id="26"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7"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28" dur="10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p:cTn id="33" dur="1000" fill="hold"/>
                                        <p:tgtEl>
                                          <p:spTgt spid="4">
                                            <p:txEl>
                                              <p:pRg st="3" end="3"/>
                                            </p:txEl>
                                          </p:spTgt>
                                        </p:tgtEl>
                                        <p:attrNameLst>
                                          <p:attrName>ppt_w</p:attrName>
                                        </p:attrNameLst>
                                      </p:cBhvr>
                                      <p:tavLst>
                                        <p:tav tm="0">
                                          <p:val>
                                            <p:strVal val="#ppt_w*0.70"/>
                                          </p:val>
                                        </p:tav>
                                        <p:tav tm="100000">
                                          <p:val>
                                            <p:strVal val="#ppt_w"/>
                                          </p:val>
                                        </p:tav>
                                      </p:tavLst>
                                    </p:anim>
                                    <p:anim calcmode="lin" valueType="num">
                                      <p:cBhvr>
                                        <p:cTn id="34" dur="1000" fill="hold"/>
                                        <p:tgtEl>
                                          <p:spTgt spid="4">
                                            <p:txEl>
                                              <p:pRg st="3" end="3"/>
                                            </p:txEl>
                                          </p:spTgt>
                                        </p:tgtEl>
                                        <p:attrNameLst>
                                          <p:attrName>ppt_h</p:attrName>
                                        </p:attrNameLst>
                                      </p:cBhvr>
                                      <p:tavLst>
                                        <p:tav tm="0">
                                          <p:val>
                                            <p:strVal val="#ppt_h"/>
                                          </p:val>
                                        </p:tav>
                                        <p:tav tm="100000">
                                          <p:val>
                                            <p:strVal val="#ppt_h"/>
                                          </p:val>
                                        </p:tav>
                                      </p:tavLst>
                                    </p:anim>
                                    <p:animEffect transition="in" filter="fade">
                                      <p:cBhvr>
                                        <p:cTn id="35" dur="10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 calcmode="lin" valueType="num">
                                      <p:cBhvr>
                                        <p:cTn id="40" dur="1000" fill="hold"/>
                                        <p:tgtEl>
                                          <p:spTgt spid="4">
                                            <p:txEl>
                                              <p:pRg st="4" end="4"/>
                                            </p:txEl>
                                          </p:spTgt>
                                        </p:tgtEl>
                                        <p:attrNameLst>
                                          <p:attrName>ppt_w</p:attrName>
                                        </p:attrNameLst>
                                      </p:cBhvr>
                                      <p:tavLst>
                                        <p:tav tm="0">
                                          <p:val>
                                            <p:strVal val="#ppt_w*0.70"/>
                                          </p:val>
                                        </p:tav>
                                        <p:tav tm="100000">
                                          <p:val>
                                            <p:strVal val="#ppt_w"/>
                                          </p:val>
                                        </p:tav>
                                      </p:tavLst>
                                    </p:anim>
                                    <p:anim calcmode="lin" valueType="num">
                                      <p:cBhvr>
                                        <p:cTn id="41" dur="1000" fill="hold"/>
                                        <p:tgtEl>
                                          <p:spTgt spid="4">
                                            <p:txEl>
                                              <p:pRg st="4" end="4"/>
                                            </p:txEl>
                                          </p:spTgt>
                                        </p:tgtEl>
                                        <p:attrNameLst>
                                          <p:attrName>ppt_h</p:attrName>
                                        </p:attrNameLst>
                                      </p:cBhvr>
                                      <p:tavLst>
                                        <p:tav tm="0">
                                          <p:val>
                                            <p:strVal val="#ppt_h"/>
                                          </p:val>
                                        </p:tav>
                                        <p:tav tm="100000">
                                          <p:val>
                                            <p:strVal val="#ppt_h"/>
                                          </p:val>
                                        </p:tav>
                                      </p:tavLst>
                                    </p:anim>
                                    <p:animEffect transition="in" filter="fade">
                                      <p:cBhvr>
                                        <p:cTn id="42" dur="10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 calcmode="lin" valueType="num">
                                      <p:cBhvr>
                                        <p:cTn id="47" dur="1000" fill="hold"/>
                                        <p:tgtEl>
                                          <p:spTgt spid="4">
                                            <p:txEl>
                                              <p:pRg st="5" end="5"/>
                                            </p:txEl>
                                          </p:spTgt>
                                        </p:tgtEl>
                                        <p:attrNameLst>
                                          <p:attrName>ppt_w</p:attrName>
                                        </p:attrNameLst>
                                      </p:cBhvr>
                                      <p:tavLst>
                                        <p:tav tm="0">
                                          <p:val>
                                            <p:strVal val="#ppt_w*0.70"/>
                                          </p:val>
                                        </p:tav>
                                        <p:tav tm="100000">
                                          <p:val>
                                            <p:strVal val="#ppt_w"/>
                                          </p:val>
                                        </p:tav>
                                      </p:tavLst>
                                    </p:anim>
                                    <p:anim calcmode="lin" valueType="num">
                                      <p:cBhvr>
                                        <p:cTn id="48" dur="1000" fill="hold"/>
                                        <p:tgtEl>
                                          <p:spTgt spid="4">
                                            <p:txEl>
                                              <p:pRg st="5" end="5"/>
                                            </p:txEl>
                                          </p:spTgt>
                                        </p:tgtEl>
                                        <p:attrNameLst>
                                          <p:attrName>ppt_h</p:attrName>
                                        </p:attrNameLst>
                                      </p:cBhvr>
                                      <p:tavLst>
                                        <p:tav tm="0">
                                          <p:val>
                                            <p:strVal val="#ppt_h"/>
                                          </p:val>
                                        </p:tav>
                                        <p:tav tm="100000">
                                          <p:val>
                                            <p:strVal val="#ppt_h"/>
                                          </p:val>
                                        </p:tav>
                                      </p:tavLst>
                                    </p:anim>
                                    <p:animEffect transition="in" filter="fade">
                                      <p:cBhvr>
                                        <p:cTn id="49" dur="1000"/>
                                        <p:tgtEl>
                                          <p:spTgt spid="4">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 calcmode="lin" valueType="num">
                                      <p:cBhvr>
                                        <p:cTn id="54" dur="1000" fill="hold"/>
                                        <p:tgtEl>
                                          <p:spTgt spid="4">
                                            <p:txEl>
                                              <p:pRg st="6" end="6"/>
                                            </p:txEl>
                                          </p:spTgt>
                                        </p:tgtEl>
                                        <p:attrNameLst>
                                          <p:attrName>ppt_w</p:attrName>
                                        </p:attrNameLst>
                                      </p:cBhvr>
                                      <p:tavLst>
                                        <p:tav tm="0">
                                          <p:val>
                                            <p:strVal val="#ppt_w*0.70"/>
                                          </p:val>
                                        </p:tav>
                                        <p:tav tm="100000">
                                          <p:val>
                                            <p:strVal val="#ppt_w"/>
                                          </p:val>
                                        </p:tav>
                                      </p:tavLst>
                                    </p:anim>
                                    <p:anim calcmode="lin" valueType="num">
                                      <p:cBhvr>
                                        <p:cTn id="55" dur="1000" fill="hold"/>
                                        <p:tgtEl>
                                          <p:spTgt spid="4">
                                            <p:txEl>
                                              <p:pRg st="6" end="6"/>
                                            </p:txEl>
                                          </p:spTgt>
                                        </p:tgtEl>
                                        <p:attrNameLst>
                                          <p:attrName>ppt_h</p:attrName>
                                        </p:attrNameLst>
                                      </p:cBhvr>
                                      <p:tavLst>
                                        <p:tav tm="0">
                                          <p:val>
                                            <p:strVal val="#ppt_h"/>
                                          </p:val>
                                        </p:tav>
                                        <p:tav tm="100000">
                                          <p:val>
                                            <p:strVal val="#ppt_h"/>
                                          </p:val>
                                        </p:tav>
                                      </p:tavLst>
                                    </p:anim>
                                    <p:animEffect transition="in" filter="fade">
                                      <p:cBhvr>
                                        <p:cTn id="56" dur="1000"/>
                                        <p:tgtEl>
                                          <p:spTgt spid="4">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grpId="0" nodeType="click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anim calcmode="lin" valueType="num">
                                      <p:cBhvr>
                                        <p:cTn id="61" dur="1000" fill="hold"/>
                                        <p:tgtEl>
                                          <p:spTgt spid="4">
                                            <p:txEl>
                                              <p:pRg st="7" end="7"/>
                                            </p:txEl>
                                          </p:spTgt>
                                        </p:tgtEl>
                                        <p:attrNameLst>
                                          <p:attrName>ppt_w</p:attrName>
                                        </p:attrNameLst>
                                      </p:cBhvr>
                                      <p:tavLst>
                                        <p:tav tm="0">
                                          <p:val>
                                            <p:strVal val="#ppt_w*0.70"/>
                                          </p:val>
                                        </p:tav>
                                        <p:tav tm="100000">
                                          <p:val>
                                            <p:strVal val="#ppt_w"/>
                                          </p:val>
                                        </p:tav>
                                      </p:tavLst>
                                    </p:anim>
                                    <p:anim calcmode="lin" valueType="num">
                                      <p:cBhvr>
                                        <p:cTn id="62" dur="1000" fill="hold"/>
                                        <p:tgtEl>
                                          <p:spTgt spid="4">
                                            <p:txEl>
                                              <p:pRg st="7" end="7"/>
                                            </p:txEl>
                                          </p:spTgt>
                                        </p:tgtEl>
                                        <p:attrNameLst>
                                          <p:attrName>ppt_h</p:attrName>
                                        </p:attrNameLst>
                                      </p:cBhvr>
                                      <p:tavLst>
                                        <p:tav tm="0">
                                          <p:val>
                                            <p:strVal val="#ppt_h"/>
                                          </p:val>
                                        </p:tav>
                                        <p:tav tm="100000">
                                          <p:val>
                                            <p:strVal val="#ppt_h"/>
                                          </p:val>
                                        </p:tav>
                                      </p:tavLst>
                                    </p:anim>
                                    <p:animEffect transition="in" filter="fade">
                                      <p:cBhvr>
                                        <p:cTn id="63" dur="1000"/>
                                        <p:tgtEl>
                                          <p:spTgt spid="4">
                                            <p:txEl>
                                              <p:pRg st="7" end="7"/>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grpId="0" nodeType="clickEffect">
                                  <p:stCondLst>
                                    <p:cond delay="0"/>
                                  </p:stCondLst>
                                  <p:childTnLst>
                                    <p:set>
                                      <p:cBhvr>
                                        <p:cTn id="67" dur="1" fill="hold">
                                          <p:stCondLst>
                                            <p:cond delay="0"/>
                                          </p:stCondLst>
                                        </p:cTn>
                                        <p:tgtEl>
                                          <p:spTgt spid="4">
                                            <p:txEl>
                                              <p:pRg st="8" end="8"/>
                                            </p:txEl>
                                          </p:spTgt>
                                        </p:tgtEl>
                                        <p:attrNameLst>
                                          <p:attrName>style.visibility</p:attrName>
                                        </p:attrNameLst>
                                      </p:cBhvr>
                                      <p:to>
                                        <p:strVal val="visible"/>
                                      </p:to>
                                    </p:set>
                                    <p:anim calcmode="lin" valueType="num">
                                      <p:cBhvr>
                                        <p:cTn id="68" dur="1000" fill="hold"/>
                                        <p:tgtEl>
                                          <p:spTgt spid="4">
                                            <p:txEl>
                                              <p:pRg st="8" end="8"/>
                                            </p:txEl>
                                          </p:spTgt>
                                        </p:tgtEl>
                                        <p:attrNameLst>
                                          <p:attrName>ppt_w</p:attrName>
                                        </p:attrNameLst>
                                      </p:cBhvr>
                                      <p:tavLst>
                                        <p:tav tm="0">
                                          <p:val>
                                            <p:strVal val="#ppt_w*0.70"/>
                                          </p:val>
                                        </p:tav>
                                        <p:tav tm="100000">
                                          <p:val>
                                            <p:strVal val="#ppt_w"/>
                                          </p:val>
                                        </p:tav>
                                      </p:tavLst>
                                    </p:anim>
                                    <p:anim calcmode="lin" valueType="num">
                                      <p:cBhvr>
                                        <p:cTn id="69" dur="1000" fill="hold"/>
                                        <p:tgtEl>
                                          <p:spTgt spid="4">
                                            <p:txEl>
                                              <p:pRg st="8" end="8"/>
                                            </p:txEl>
                                          </p:spTgt>
                                        </p:tgtEl>
                                        <p:attrNameLst>
                                          <p:attrName>ppt_h</p:attrName>
                                        </p:attrNameLst>
                                      </p:cBhvr>
                                      <p:tavLst>
                                        <p:tav tm="0">
                                          <p:val>
                                            <p:strVal val="#ppt_h"/>
                                          </p:val>
                                        </p:tav>
                                        <p:tav tm="100000">
                                          <p:val>
                                            <p:strVal val="#ppt_h"/>
                                          </p:val>
                                        </p:tav>
                                      </p:tavLst>
                                    </p:anim>
                                    <p:animEffect transition="in" filter="fade">
                                      <p:cBhvr>
                                        <p:cTn id="70"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643050"/>
            <a:ext cx="8229600" cy="4214842"/>
          </a:xfrm>
        </p:spPr>
        <p:txBody>
          <a:bodyPr/>
          <a:lstStyle/>
          <a:p>
            <a:pPr algn="just"/>
            <a:r>
              <a:rPr lang="ru-RU" dirty="0" smtClean="0">
                <a:solidFill>
                  <a:srgbClr val="002060"/>
                </a:solidFill>
              </a:rPr>
              <a:t>Повтор  изученного лексического и грамматического материала;</a:t>
            </a:r>
          </a:p>
          <a:p>
            <a:pPr algn="just"/>
            <a:endParaRPr lang="ru-RU" dirty="0" smtClean="0">
              <a:solidFill>
                <a:srgbClr val="002060"/>
              </a:solidFill>
            </a:endParaRPr>
          </a:p>
          <a:p>
            <a:pPr algn="just"/>
            <a:r>
              <a:rPr lang="ru-RU" dirty="0" smtClean="0">
                <a:solidFill>
                  <a:srgbClr val="002060"/>
                </a:solidFill>
              </a:rPr>
              <a:t>Изучение новой лексики: </a:t>
            </a:r>
            <a:r>
              <a:rPr lang="en-US" dirty="0" smtClean="0">
                <a:solidFill>
                  <a:srgbClr val="C00000"/>
                </a:solidFill>
              </a:rPr>
              <a:t>Describing people – appearance</a:t>
            </a:r>
            <a:r>
              <a:rPr lang="ru-RU" dirty="0" smtClean="0">
                <a:solidFill>
                  <a:srgbClr val="C00000"/>
                </a:solidFill>
              </a:rPr>
              <a:t> </a:t>
            </a:r>
            <a:r>
              <a:rPr lang="ru-RU" dirty="0" smtClean="0">
                <a:solidFill>
                  <a:srgbClr val="002060"/>
                </a:solidFill>
              </a:rPr>
              <a:t>(Описание людей – внешность)</a:t>
            </a:r>
            <a:r>
              <a:rPr lang="en-US" dirty="0" smtClean="0">
                <a:solidFill>
                  <a:srgbClr val="002060"/>
                </a:solidFill>
              </a:rPr>
              <a:t>;</a:t>
            </a:r>
            <a:endParaRPr lang="ru-RU" dirty="0" smtClean="0">
              <a:solidFill>
                <a:srgbClr val="002060"/>
              </a:solidFill>
            </a:endParaRPr>
          </a:p>
          <a:p>
            <a:pPr algn="just"/>
            <a:endParaRPr lang="en-US" dirty="0" smtClean="0">
              <a:solidFill>
                <a:srgbClr val="002060"/>
              </a:solidFill>
            </a:endParaRPr>
          </a:p>
          <a:p>
            <a:pPr algn="just"/>
            <a:r>
              <a:rPr lang="ru-RU" dirty="0" smtClean="0">
                <a:solidFill>
                  <a:srgbClr val="002060"/>
                </a:solidFill>
              </a:rPr>
              <a:t>Закрепление нового лексического материала.</a:t>
            </a:r>
            <a:endParaRPr lang="ru-RU" dirty="0">
              <a:solidFill>
                <a:srgbClr val="002060"/>
              </a:solidFill>
            </a:endParaRPr>
          </a:p>
        </p:txBody>
      </p:sp>
      <p:sp>
        <p:nvSpPr>
          <p:cNvPr id="3" name="Заголовок 2"/>
          <p:cNvSpPr>
            <a:spLocks noGrp="1"/>
          </p:cNvSpPr>
          <p:nvPr>
            <p:ph type="title"/>
          </p:nvPr>
        </p:nvSpPr>
        <p:spPr>
          <a:xfrm>
            <a:off x="457200" y="152400"/>
            <a:ext cx="8229600" cy="1204898"/>
          </a:xfrm>
        </p:spPr>
        <p:txBody>
          <a:bodyPr/>
          <a:lstStyle/>
          <a:p>
            <a:pPr algn="ctr"/>
            <a:r>
              <a:rPr lang="ru-RU" dirty="0" smtClean="0">
                <a:solidFill>
                  <a:srgbClr val="C00000"/>
                </a:solidFill>
              </a:rPr>
              <a:t>Цель занятия:</a:t>
            </a:r>
            <a:endParaRPr lang="ru-RU"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p:cTn id="26"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27"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28"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7" descr="Capone_Teenager.jpg"/>
          <p:cNvPicPr>
            <a:picLocks noChangeAspect="1"/>
          </p:cNvPicPr>
          <p:nvPr/>
        </p:nvPicPr>
        <p:blipFill>
          <a:blip r:embed="rId2"/>
          <a:stretch>
            <a:fillRect/>
          </a:stretch>
        </p:blipFill>
        <p:spPr>
          <a:xfrm>
            <a:off x="2000232" y="277525"/>
            <a:ext cx="4714908" cy="62658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4" descr="150px-Lombroso.jpg"/>
          <p:cNvPicPr>
            <a:picLocks noChangeAspect="1"/>
          </p:cNvPicPr>
          <p:nvPr/>
        </p:nvPicPr>
        <p:blipFill>
          <a:blip r:embed="rId2"/>
          <a:srcRect/>
          <a:stretch>
            <a:fillRect/>
          </a:stretch>
        </p:blipFill>
        <p:spPr>
          <a:xfrm>
            <a:off x="1928794" y="284270"/>
            <a:ext cx="5143536" cy="62982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3"/>
          <p:cNvSpPr>
            <a:spLocks noGrp="1"/>
          </p:cNvSpPr>
          <p:nvPr>
            <p:ph type="title"/>
          </p:nvPr>
        </p:nvSpPr>
        <p:spPr>
          <a:xfrm>
            <a:off x="428596" y="357166"/>
            <a:ext cx="8229600" cy="857248"/>
          </a:xfrm>
        </p:spPr>
        <p:txBody>
          <a:bodyPr/>
          <a:lstStyle/>
          <a:p>
            <a:pPr algn="ctr"/>
            <a:r>
              <a:rPr smtClean="0">
                <a:solidFill>
                  <a:srgbClr val="C00000"/>
                </a:solidFill>
              </a:rPr>
              <a:t>Wanted! Missing!</a:t>
            </a:r>
            <a:endParaRPr lang="ru-RU" i="1" dirty="0" smtClean="0"/>
          </a:p>
        </p:txBody>
      </p:sp>
      <p:sp>
        <p:nvSpPr>
          <p:cNvPr id="2052" name="Содержимое 5"/>
          <p:cNvSpPr>
            <a:spLocks noGrp="1"/>
          </p:cNvSpPr>
          <p:nvPr>
            <p:ph sz="half" idx="2"/>
          </p:nvPr>
        </p:nvSpPr>
        <p:spPr>
          <a:xfrm>
            <a:off x="4643438" y="1214422"/>
            <a:ext cx="4038600" cy="5168904"/>
          </a:xfrm>
        </p:spPr>
        <p:txBody>
          <a:bodyPr>
            <a:normAutofit lnSpcReduction="10000"/>
          </a:bodyPr>
          <a:lstStyle/>
          <a:p>
            <a:pPr algn="just" eaLnBrk="1" hangingPunct="1">
              <a:buFont typeface="Arial" charset="0"/>
              <a:buNone/>
            </a:pPr>
            <a:r>
              <a:rPr lang="en-US" sz="1600" dirty="0" smtClean="0">
                <a:latin typeface="Arial" charset="0"/>
                <a:cs typeface="Arial" charset="0"/>
              </a:rPr>
              <a:t>      	</a:t>
            </a:r>
            <a:r>
              <a:rPr lang="en-US" sz="1700" b="1" dirty="0" smtClean="0">
                <a:solidFill>
                  <a:srgbClr val="002060"/>
                </a:solidFill>
                <a:latin typeface="Arial" charset="0"/>
                <a:cs typeface="Arial" charset="0"/>
              </a:rPr>
              <a:t>He is the best-known of all American gangsters. His home ground was Chicago. He seized his chance when prohibition was declared in 1920, which made the manufacture and sale of alcohol illegal in America.</a:t>
            </a:r>
          </a:p>
          <a:p>
            <a:pPr algn="just" eaLnBrk="1" hangingPunct="1">
              <a:buFont typeface="Arial" charset="0"/>
              <a:buNone/>
            </a:pPr>
            <a:r>
              <a:rPr lang="en-US" sz="1700" b="1" dirty="0" smtClean="0">
                <a:solidFill>
                  <a:srgbClr val="002060"/>
                </a:solidFill>
                <a:latin typeface="Arial" charset="0"/>
                <a:cs typeface="Arial" charset="0"/>
              </a:rPr>
              <a:t>		A fierce and vicious man, he was responsible for many gangland killings, including the 1929 St. Valentine’s Day Massacre, in which seven rival “bootleggers” (men selling illicit liquor) were trapped by gunmen dressed as police and machine-gunned to death.</a:t>
            </a:r>
          </a:p>
          <a:p>
            <a:pPr algn="just" eaLnBrk="1" hangingPunct="1">
              <a:buFont typeface="Arial" charset="0"/>
              <a:buNone/>
            </a:pPr>
            <a:r>
              <a:rPr lang="en-US" sz="1700" b="1" dirty="0" smtClean="0">
                <a:solidFill>
                  <a:srgbClr val="002060"/>
                </a:solidFill>
                <a:latin typeface="Arial" charset="0"/>
                <a:cs typeface="Arial" charset="0"/>
              </a:rPr>
              <a:t>		He was imprisoned in 1931 on income tax charges, became a model prisoner and was released in 1939.</a:t>
            </a:r>
            <a:endParaRPr lang="ru-RU" sz="1700" b="1" dirty="0" smtClean="0">
              <a:solidFill>
                <a:srgbClr val="002060"/>
              </a:solidFill>
              <a:latin typeface="Arial" charset="0"/>
              <a:cs typeface="Arial" charset="0"/>
            </a:endParaRPr>
          </a:p>
        </p:txBody>
      </p:sp>
      <p:pic>
        <p:nvPicPr>
          <p:cNvPr id="8" name="Содержимое 7" descr="Capone_Teenager.jpg"/>
          <p:cNvPicPr>
            <a:picLocks noGrp="1" noChangeAspect="1"/>
          </p:cNvPicPr>
          <p:nvPr>
            <p:ph sz="half" idx="1"/>
          </p:nvPr>
        </p:nvPicPr>
        <p:blipFill>
          <a:blip r:embed="rId2"/>
          <a:stretch>
            <a:fillRect/>
          </a:stretch>
        </p:blipFill>
        <p:spPr>
          <a:xfrm>
            <a:off x="571472" y="1285860"/>
            <a:ext cx="3635751" cy="483172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1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052">
                                            <p:txEl>
                                              <p:pRg st="0" end="0"/>
                                            </p:txEl>
                                          </p:spTgt>
                                        </p:tgtEl>
                                        <p:attrNameLst>
                                          <p:attrName>style.visibility</p:attrName>
                                        </p:attrNameLst>
                                      </p:cBhvr>
                                      <p:to>
                                        <p:strVal val="visible"/>
                                      </p:to>
                                    </p:set>
                                    <p:anim calcmode="lin" valueType="num">
                                      <p:cBhvr>
                                        <p:cTn id="19" dur="1000" fill="hold"/>
                                        <p:tgtEl>
                                          <p:spTgt spid="2052">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2052">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205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2052">
                                            <p:txEl>
                                              <p:pRg st="1" end="1"/>
                                            </p:txEl>
                                          </p:spTgt>
                                        </p:tgtEl>
                                        <p:attrNameLst>
                                          <p:attrName>style.visibility</p:attrName>
                                        </p:attrNameLst>
                                      </p:cBhvr>
                                      <p:to>
                                        <p:strVal val="visible"/>
                                      </p:to>
                                    </p:set>
                                    <p:anim calcmode="lin" valueType="num">
                                      <p:cBhvr>
                                        <p:cTn id="26" dur="1000" fill="hold"/>
                                        <p:tgtEl>
                                          <p:spTgt spid="2052">
                                            <p:txEl>
                                              <p:pRg st="1" end="1"/>
                                            </p:txEl>
                                          </p:spTgt>
                                        </p:tgtEl>
                                        <p:attrNameLst>
                                          <p:attrName>ppt_w</p:attrName>
                                        </p:attrNameLst>
                                      </p:cBhvr>
                                      <p:tavLst>
                                        <p:tav tm="0">
                                          <p:val>
                                            <p:strVal val="#ppt_w*0.70"/>
                                          </p:val>
                                        </p:tav>
                                        <p:tav tm="100000">
                                          <p:val>
                                            <p:strVal val="#ppt_w"/>
                                          </p:val>
                                        </p:tav>
                                      </p:tavLst>
                                    </p:anim>
                                    <p:anim calcmode="lin" valueType="num">
                                      <p:cBhvr>
                                        <p:cTn id="27" dur="1000" fill="hold"/>
                                        <p:tgtEl>
                                          <p:spTgt spid="2052">
                                            <p:txEl>
                                              <p:pRg st="1" end="1"/>
                                            </p:txEl>
                                          </p:spTgt>
                                        </p:tgtEl>
                                        <p:attrNameLst>
                                          <p:attrName>ppt_h</p:attrName>
                                        </p:attrNameLst>
                                      </p:cBhvr>
                                      <p:tavLst>
                                        <p:tav tm="0">
                                          <p:val>
                                            <p:strVal val="#ppt_h"/>
                                          </p:val>
                                        </p:tav>
                                        <p:tav tm="100000">
                                          <p:val>
                                            <p:strVal val="#ppt_h"/>
                                          </p:val>
                                        </p:tav>
                                      </p:tavLst>
                                    </p:anim>
                                    <p:animEffect transition="in" filter="fade">
                                      <p:cBhvr>
                                        <p:cTn id="28" dur="1000"/>
                                        <p:tgtEl>
                                          <p:spTgt spid="205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2052">
                                            <p:txEl>
                                              <p:pRg st="2" end="2"/>
                                            </p:txEl>
                                          </p:spTgt>
                                        </p:tgtEl>
                                        <p:attrNameLst>
                                          <p:attrName>style.visibility</p:attrName>
                                        </p:attrNameLst>
                                      </p:cBhvr>
                                      <p:to>
                                        <p:strVal val="visible"/>
                                      </p:to>
                                    </p:set>
                                    <p:anim calcmode="lin" valueType="num">
                                      <p:cBhvr>
                                        <p:cTn id="33" dur="1000" fill="hold"/>
                                        <p:tgtEl>
                                          <p:spTgt spid="2052">
                                            <p:txEl>
                                              <p:pRg st="2" end="2"/>
                                            </p:txEl>
                                          </p:spTgt>
                                        </p:tgtEl>
                                        <p:attrNameLst>
                                          <p:attrName>ppt_w</p:attrName>
                                        </p:attrNameLst>
                                      </p:cBhvr>
                                      <p:tavLst>
                                        <p:tav tm="0">
                                          <p:val>
                                            <p:strVal val="#ppt_w*0.70"/>
                                          </p:val>
                                        </p:tav>
                                        <p:tav tm="100000">
                                          <p:val>
                                            <p:strVal val="#ppt_w"/>
                                          </p:val>
                                        </p:tav>
                                      </p:tavLst>
                                    </p:anim>
                                    <p:anim calcmode="lin" valueType="num">
                                      <p:cBhvr>
                                        <p:cTn id="34" dur="1000" fill="hold"/>
                                        <p:tgtEl>
                                          <p:spTgt spid="2052">
                                            <p:txEl>
                                              <p:pRg st="2" end="2"/>
                                            </p:txEl>
                                          </p:spTgt>
                                        </p:tgtEl>
                                        <p:attrNameLst>
                                          <p:attrName>ppt_h</p:attrName>
                                        </p:attrNameLst>
                                      </p:cBhvr>
                                      <p:tavLst>
                                        <p:tav tm="0">
                                          <p:val>
                                            <p:strVal val="#ppt_h"/>
                                          </p:val>
                                        </p:tav>
                                        <p:tav tm="100000">
                                          <p:val>
                                            <p:strVal val="#ppt_h"/>
                                          </p:val>
                                        </p:tav>
                                      </p:tavLst>
                                    </p:anim>
                                    <p:animEffect transition="in" filter="fade">
                                      <p:cBhvr>
                                        <p:cTn id="35" dur="1000"/>
                                        <p:tgtEl>
                                          <p:spTgt spid="20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428596" y="285728"/>
            <a:ext cx="8229600" cy="285752"/>
          </a:xfrm>
        </p:spPr>
        <p:txBody>
          <a:bodyPr>
            <a:normAutofit fontScale="90000"/>
          </a:bodyPr>
          <a:lstStyle/>
          <a:p>
            <a:pPr algn="ctr"/>
            <a:endParaRPr lang="ru-RU" sz="4000" i="1" dirty="0" smtClean="0"/>
          </a:p>
        </p:txBody>
      </p:sp>
      <p:pic>
        <p:nvPicPr>
          <p:cNvPr id="4099" name="Содержимое 4" descr="150px-Lombroso.jpg"/>
          <p:cNvPicPr>
            <a:picLocks noGrp="1" noChangeAspect="1"/>
          </p:cNvPicPr>
          <p:nvPr>
            <p:ph sz="half" idx="1"/>
          </p:nvPr>
        </p:nvPicPr>
        <p:blipFill>
          <a:blip r:embed="rId2"/>
          <a:srcRect/>
          <a:stretch>
            <a:fillRect/>
          </a:stretch>
        </p:blipFill>
        <p:spPr>
          <a:xfrm>
            <a:off x="285719" y="642919"/>
            <a:ext cx="4783937" cy="5857882"/>
          </a:xfrm>
        </p:spPr>
      </p:pic>
      <p:sp>
        <p:nvSpPr>
          <p:cNvPr id="4100" name="Содержимое 3"/>
          <p:cNvSpPr>
            <a:spLocks noGrp="1"/>
          </p:cNvSpPr>
          <p:nvPr>
            <p:ph sz="half" idx="2"/>
          </p:nvPr>
        </p:nvSpPr>
        <p:spPr>
          <a:xfrm>
            <a:off x="4929190" y="642918"/>
            <a:ext cx="3895724" cy="5857881"/>
          </a:xfrm>
        </p:spPr>
        <p:txBody>
          <a:bodyPr>
            <a:normAutofit lnSpcReduction="10000"/>
          </a:bodyPr>
          <a:lstStyle/>
          <a:p>
            <a:pPr algn="just" eaLnBrk="1" hangingPunct="1">
              <a:buFont typeface="Arial" charset="0"/>
              <a:buNone/>
            </a:pPr>
            <a:r>
              <a:rPr lang="en-US" sz="1600" dirty="0" smtClean="0">
                <a:latin typeface="Arial" charset="0"/>
                <a:cs typeface="Arial" charset="0"/>
              </a:rPr>
              <a:t>		</a:t>
            </a:r>
            <a:r>
              <a:rPr lang="en-US" sz="1700" b="1" dirty="0" smtClean="0">
                <a:solidFill>
                  <a:srgbClr val="002060"/>
                </a:solidFill>
                <a:latin typeface="Arial" charset="0"/>
                <a:cs typeface="Arial" charset="0"/>
              </a:rPr>
              <a:t>An Italian, is regarded as the father of the scientific study of criminals, or criminology. </a:t>
            </a:r>
          </a:p>
          <a:p>
            <a:pPr algn="just" eaLnBrk="1" hangingPunct="1">
              <a:buFont typeface="Arial" charset="0"/>
              <a:buNone/>
            </a:pPr>
            <a:r>
              <a:rPr lang="en-US" sz="1700" b="1" dirty="0" smtClean="0">
                <a:solidFill>
                  <a:srgbClr val="002060"/>
                </a:solidFill>
                <a:latin typeface="Arial" charset="0"/>
                <a:cs typeface="Arial" charset="0"/>
              </a:rPr>
              <a:t>		In an enormous book called “The Criminal”, he set out the idea that there is a definite criminal type, who can be recognized by his or her appearance. Some of what he said is difficult to believe. For example, he said that left-handed persons have a criminal instinct. Among the things he considered important were the shape of the head, colour of the hair, the eyes, the curve of the chin and forehead and if the ears stick out. </a:t>
            </a:r>
          </a:p>
          <a:p>
            <a:pPr algn="just" eaLnBrk="1" hangingPunct="1">
              <a:buFont typeface="Arial" charset="0"/>
              <a:buNone/>
            </a:pPr>
            <a:r>
              <a:rPr lang="en-US" sz="1700" b="1" dirty="0" smtClean="0">
                <a:solidFill>
                  <a:srgbClr val="002060"/>
                </a:solidFill>
                <a:latin typeface="Arial" charset="0"/>
                <a:cs typeface="Arial" charset="0"/>
              </a:rPr>
              <a:t>		His ideas were very new at the time and, although not altogether correct, caused a lot of interest and made other people look into the problem of crime in a more scientific way.</a:t>
            </a:r>
            <a:endParaRPr lang="ru-RU" sz="1700" b="1" dirty="0" smtClean="0">
              <a:solidFill>
                <a:srgbClr val="00206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1000" fill="hold"/>
                                        <p:tgtEl>
                                          <p:spTgt spid="4099"/>
                                        </p:tgtEl>
                                        <p:attrNameLst>
                                          <p:attrName>ppt_w</p:attrName>
                                        </p:attrNameLst>
                                      </p:cBhvr>
                                      <p:tavLst>
                                        <p:tav tm="0">
                                          <p:val>
                                            <p:strVal val="#ppt_w*0.70"/>
                                          </p:val>
                                        </p:tav>
                                        <p:tav tm="100000">
                                          <p:val>
                                            <p:strVal val="#ppt_w"/>
                                          </p:val>
                                        </p:tav>
                                      </p:tavLst>
                                    </p:anim>
                                    <p:anim calcmode="lin" valueType="num">
                                      <p:cBhvr>
                                        <p:cTn id="8" dur="1000" fill="hold"/>
                                        <p:tgtEl>
                                          <p:spTgt spid="4099"/>
                                        </p:tgtEl>
                                        <p:attrNameLst>
                                          <p:attrName>ppt_h</p:attrName>
                                        </p:attrNameLst>
                                      </p:cBhvr>
                                      <p:tavLst>
                                        <p:tav tm="0">
                                          <p:val>
                                            <p:strVal val="#ppt_h"/>
                                          </p:val>
                                        </p:tav>
                                        <p:tav tm="100000">
                                          <p:val>
                                            <p:strVal val="#ppt_h"/>
                                          </p:val>
                                        </p:tav>
                                      </p:tavLst>
                                    </p:anim>
                                    <p:animEffect transition="in" filter="fade">
                                      <p:cBhvr>
                                        <p:cTn id="9" dur="1000"/>
                                        <p:tgtEl>
                                          <p:spTgt spid="409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100">
                                            <p:txEl>
                                              <p:pRg st="0" end="0"/>
                                            </p:txEl>
                                          </p:spTgt>
                                        </p:tgtEl>
                                        <p:attrNameLst>
                                          <p:attrName>style.visibility</p:attrName>
                                        </p:attrNameLst>
                                      </p:cBhvr>
                                      <p:to>
                                        <p:strVal val="visible"/>
                                      </p:to>
                                    </p:set>
                                    <p:anim calcmode="lin" valueType="num">
                                      <p:cBhvr>
                                        <p:cTn id="14" dur="1000" fill="hold"/>
                                        <p:tgtEl>
                                          <p:spTgt spid="4100">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4100">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410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100">
                                            <p:txEl>
                                              <p:pRg st="1" end="1"/>
                                            </p:txEl>
                                          </p:spTgt>
                                        </p:tgtEl>
                                        <p:attrNameLst>
                                          <p:attrName>style.visibility</p:attrName>
                                        </p:attrNameLst>
                                      </p:cBhvr>
                                      <p:to>
                                        <p:strVal val="visible"/>
                                      </p:to>
                                    </p:set>
                                    <p:anim calcmode="lin" valueType="num">
                                      <p:cBhvr>
                                        <p:cTn id="21" dur="1000" fill="hold"/>
                                        <p:tgtEl>
                                          <p:spTgt spid="4100">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4100">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410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100">
                                            <p:txEl>
                                              <p:pRg st="2" end="2"/>
                                            </p:txEl>
                                          </p:spTgt>
                                        </p:tgtEl>
                                        <p:attrNameLst>
                                          <p:attrName>style.visibility</p:attrName>
                                        </p:attrNameLst>
                                      </p:cBhvr>
                                      <p:to>
                                        <p:strVal val="visible"/>
                                      </p:to>
                                    </p:set>
                                    <p:anim calcmode="lin" valueType="num">
                                      <p:cBhvr>
                                        <p:cTn id="28" dur="1000" fill="hold"/>
                                        <p:tgtEl>
                                          <p:spTgt spid="4100">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4100">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4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500034" y="2285992"/>
            <a:ext cx="8229600" cy="4238636"/>
          </a:xfrm>
        </p:spPr>
        <p:txBody>
          <a:bodyPr/>
          <a:lstStyle/>
          <a:p>
            <a:r>
              <a:rPr lang="en-US" dirty="0" smtClean="0">
                <a:solidFill>
                  <a:srgbClr val="002060"/>
                </a:solidFill>
              </a:rPr>
              <a:t>Learn  by  heart  new  words :  “Describing  people – Appearance”</a:t>
            </a:r>
          </a:p>
          <a:p>
            <a:endParaRPr lang="en-US" dirty="0" smtClean="0">
              <a:solidFill>
                <a:srgbClr val="002060"/>
              </a:solidFill>
            </a:endParaRPr>
          </a:p>
          <a:p>
            <a:r>
              <a:rPr lang="en-US" dirty="0" smtClean="0">
                <a:solidFill>
                  <a:srgbClr val="002060"/>
                </a:solidFill>
              </a:rPr>
              <a:t>Describe  one  of  your  </a:t>
            </a:r>
            <a:r>
              <a:rPr lang="en-US" dirty="0" err="1" smtClean="0">
                <a:solidFill>
                  <a:srgbClr val="002060"/>
                </a:solidFill>
              </a:rPr>
              <a:t>groupmates</a:t>
            </a:r>
            <a:r>
              <a:rPr lang="en-US" dirty="0" smtClean="0">
                <a:solidFill>
                  <a:srgbClr val="002060"/>
                </a:solidFill>
              </a:rPr>
              <a:t>  for  recognizing</a:t>
            </a:r>
            <a:endParaRPr lang="ru-RU" dirty="0" smtClean="0">
              <a:solidFill>
                <a:srgbClr val="002060"/>
              </a:solidFill>
            </a:endParaRPr>
          </a:p>
          <a:p>
            <a:pPr algn="ctr">
              <a:buNone/>
            </a:pPr>
            <a:endParaRPr lang="en-US" dirty="0" smtClean="0">
              <a:solidFill>
                <a:srgbClr val="002060"/>
              </a:solidFill>
            </a:endParaRPr>
          </a:p>
          <a:p>
            <a:pPr algn="ctr">
              <a:buNone/>
            </a:pPr>
            <a:endParaRPr lang="en-US" dirty="0" smtClean="0">
              <a:solidFill>
                <a:srgbClr val="002060"/>
              </a:solidFill>
            </a:endParaRPr>
          </a:p>
          <a:p>
            <a:pPr algn="ctr">
              <a:buNone/>
            </a:pPr>
            <a:r>
              <a:rPr lang="en-US" dirty="0" smtClean="0">
                <a:solidFill>
                  <a:srgbClr val="002060"/>
                </a:solidFill>
              </a:rPr>
              <a:t> </a:t>
            </a:r>
            <a:endParaRPr lang="ru-RU" sz="5400" dirty="0">
              <a:solidFill>
                <a:srgbClr val="C00000"/>
              </a:solidFill>
            </a:endParaRPr>
          </a:p>
        </p:txBody>
      </p:sp>
      <p:sp>
        <p:nvSpPr>
          <p:cNvPr id="5" name="Заголовок 4"/>
          <p:cNvSpPr>
            <a:spLocks noGrp="1"/>
          </p:cNvSpPr>
          <p:nvPr>
            <p:ph type="title"/>
          </p:nvPr>
        </p:nvSpPr>
        <p:spPr/>
        <p:txBody>
          <a:bodyPr>
            <a:normAutofit/>
          </a:bodyPr>
          <a:lstStyle/>
          <a:p>
            <a:pPr algn="ctr"/>
            <a:r>
              <a:rPr lang="ru-RU" sz="3200" dirty="0" smtClean="0">
                <a:solidFill>
                  <a:srgbClr val="C00000"/>
                </a:solidFill>
              </a:rPr>
              <a:t>Задание </a:t>
            </a:r>
            <a:r>
              <a:rPr sz="3200" smtClean="0">
                <a:solidFill>
                  <a:srgbClr val="C00000"/>
                </a:solidFill>
              </a:rPr>
              <a:t> </a:t>
            </a:r>
            <a:r>
              <a:rPr lang="ru-RU" sz="3200" dirty="0" smtClean="0">
                <a:solidFill>
                  <a:srgbClr val="C00000"/>
                </a:solidFill>
              </a:rPr>
              <a:t>для </a:t>
            </a:r>
            <a:r>
              <a:rPr sz="3200" smtClean="0">
                <a:solidFill>
                  <a:srgbClr val="C00000"/>
                </a:solidFill>
              </a:rPr>
              <a:t> </a:t>
            </a:r>
            <a:r>
              <a:rPr lang="ru-RU" sz="3200" dirty="0" smtClean="0">
                <a:solidFill>
                  <a:srgbClr val="C00000"/>
                </a:solidFill>
              </a:rPr>
              <a:t>самостоятельной</a:t>
            </a:r>
            <a:r>
              <a:rPr sz="3200" smtClean="0">
                <a:solidFill>
                  <a:srgbClr val="C00000"/>
                </a:solidFill>
              </a:rPr>
              <a:t> </a:t>
            </a:r>
            <a:r>
              <a:rPr lang="ru-RU" sz="3200" dirty="0" smtClean="0">
                <a:solidFill>
                  <a:srgbClr val="C00000"/>
                </a:solidFill>
              </a:rPr>
              <a:t> работы</a:t>
            </a:r>
            <a:r>
              <a:rPr sz="3200" smtClean="0">
                <a:solidFill>
                  <a:srgbClr val="C00000"/>
                </a:solidFill>
              </a:rPr>
              <a:t> </a:t>
            </a:r>
            <a:r>
              <a:rPr lang="ru-RU" sz="3200" dirty="0" smtClean="0">
                <a:solidFill>
                  <a:srgbClr val="C00000"/>
                </a:solidFill>
              </a:rPr>
              <a:t> во внеурочное </a:t>
            </a:r>
            <a:r>
              <a:rPr sz="3200" smtClean="0">
                <a:solidFill>
                  <a:srgbClr val="C00000"/>
                </a:solidFill>
              </a:rPr>
              <a:t> </a:t>
            </a:r>
            <a:r>
              <a:rPr lang="ru-RU" sz="3200" dirty="0" smtClean="0">
                <a:solidFill>
                  <a:srgbClr val="C00000"/>
                </a:solidFill>
              </a:rPr>
              <a:t>время:</a:t>
            </a:r>
            <a:endParaRPr lang="ru-RU" sz="32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10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643182"/>
            <a:ext cx="8229600" cy="1219200"/>
          </a:xfrm>
        </p:spPr>
        <p:txBody>
          <a:bodyPr>
            <a:normAutofit/>
          </a:bodyPr>
          <a:lstStyle/>
          <a:p>
            <a:pPr algn="ctr"/>
            <a:r>
              <a:rPr sz="7200" smtClean="0">
                <a:solidFill>
                  <a:srgbClr val="C00000"/>
                </a:solidFill>
                <a:latin typeface="Algerian" pitchFamily="82" charset="0"/>
              </a:rPr>
              <a:t>Good   Luck!</a:t>
            </a:r>
            <a:endParaRPr lang="ru-RU" sz="7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English for lawers.jpg"/>
          <p:cNvPicPr>
            <a:picLocks noGrp="1" noChangeAspect="1"/>
          </p:cNvPicPr>
          <p:nvPr>
            <p:ph idx="1"/>
          </p:nvPr>
        </p:nvPicPr>
        <p:blipFill>
          <a:blip r:embed="rId2" cstate="print"/>
          <a:stretch>
            <a:fillRect/>
          </a:stretch>
        </p:blipFill>
        <p:spPr>
          <a:xfrm>
            <a:off x="2786049" y="428604"/>
            <a:ext cx="3879747" cy="5645031"/>
          </a:xfrm>
        </p:spPr>
      </p:pic>
      <p:sp>
        <p:nvSpPr>
          <p:cNvPr id="3" name="Заголовок 2"/>
          <p:cNvSpPr>
            <a:spLocks noGrp="1"/>
          </p:cNvSpPr>
          <p:nvPr>
            <p:ph type="title"/>
          </p:nvPr>
        </p:nvSpPr>
        <p:spPr>
          <a:xfrm>
            <a:off x="500034" y="5786454"/>
            <a:ext cx="8229600" cy="361944"/>
          </a:xfrm>
        </p:spPr>
        <p:txBody>
          <a:bodyPr>
            <a:normAutofit fontScale="90000"/>
          </a:bodyPr>
          <a:lstStyle/>
          <a:p>
            <a:endParaRPr lang="ru-RU"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nodePh="1">
                                  <p:stCondLst>
                                    <p:cond delay="0"/>
                                  </p:stCondLst>
                                  <p:endCondLst>
                                    <p:cond evt="begin" delay="0">
                                      <p:tn val="10"/>
                                    </p:cond>
                                  </p:end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142984"/>
            <a:ext cx="8229600" cy="4953016"/>
          </a:xfrm>
        </p:spPr>
        <p:txBody>
          <a:bodyPr/>
          <a:lstStyle/>
          <a:p>
            <a:pPr algn="ctr">
              <a:buNone/>
            </a:pPr>
            <a:r>
              <a:rPr lang="en-US" dirty="0" smtClean="0">
                <a:solidFill>
                  <a:srgbClr val="C00000"/>
                </a:solidFill>
              </a:rPr>
              <a:t>Explanations  for  the  growth  of  violence:</a:t>
            </a:r>
          </a:p>
          <a:p>
            <a:pPr algn="ctr"/>
            <a:endParaRPr lang="en-US" dirty="0" smtClean="0">
              <a:solidFill>
                <a:srgbClr val="C00000"/>
              </a:solidFill>
            </a:endParaRPr>
          </a:p>
          <a:p>
            <a:pPr algn="just"/>
            <a:r>
              <a:rPr lang="en-US" dirty="0" smtClean="0">
                <a:solidFill>
                  <a:srgbClr val="002060"/>
                </a:solidFill>
              </a:rPr>
              <a:t>1) the  possibility  to  buy  any  kind  of  weapons  at  gun shops  everywhere in  the  US;</a:t>
            </a:r>
          </a:p>
          <a:p>
            <a:pPr algn="just"/>
            <a:endParaRPr lang="en-US" dirty="0" smtClean="0">
              <a:solidFill>
                <a:srgbClr val="002060"/>
              </a:solidFill>
            </a:endParaRPr>
          </a:p>
          <a:p>
            <a:pPr algn="just"/>
            <a:r>
              <a:rPr lang="en-US" dirty="0" smtClean="0">
                <a:solidFill>
                  <a:srgbClr val="002060"/>
                </a:solidFill>
              </a:rPr>
              <a:t>2) the  growth  of  using  drugs;</a:t>
            </a:r>
          </a:p>
          <a:p>
            <a:pPr algn="just"/>
            <a:endParaRPr lang="en-US" dirty="0" smtClean="0">
              <a:solidFill>
                <a:srgbClr val="002060"/>
              </a:solidFill>
            </a:endParaRPr>
          </a:p>
          <a:p>
            <a:pPr algn="just"/>
            <a:r>
              <a:rPr lang="en-US" dirty="0" smtClean="0">
                <a:solidFill>
                  <a:srgbClr val="002060"/>
                </a:solidFill>
              </a:rPr>
              <a:t>3) the  propaganda  of  violence  by  mass  media  and especially  television  and  films;</a:t>
            </a:r>
            <a:endParaRPr lang="ru-RU" dirty="0">
              <a:solidFill>
                <a:srgbClr val="002060"/>
              </a:solidFill>
            </a:endParaRPr>
          </a:p>
        </p:txBody>
      </p:sp>
      <p:sp>
        <p:nvSpPr>
          <p:cNvPr id="3" name="Заголовок 2"/>
          <p:cNvSpPr>
            <a:spLocks noGrp="1"/>
          </p:cNvSpPr>
          <p:nvPr>
            <p:ph type="title"/>
          </p:nvPr>
        </p:nvSpPr>
        <p:spPr>
          <a:xfrm>
            <a:off x="457200" y="152400"/>
            <a:ext cx="8229600" cy="847708"/>
          </a:xfrm>
        </p:spPr>
        <p:txBody>
          <a:bodyPr>
            <a:normAutofit/>
          </a:bodyPr>
          <a:lstStyle/>
          <a:p>
            <a:pPr algn="ctr"/>
            <a:r>
              <a:rPr sz="3600" u="sng" smtClean="0">
                <a:solidFill>
                  <a:srgbClr val="C00000"/>
                </a:solidFill>
              </a:rPr>
              <a:t>ex. 13.3.3  (p. 184) – the text "Jane's letter"</a:t>
            </a:r>
            <a:endParaRPr lang="ru-RU" sz="36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p:cTn id="26"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27"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28" dur="1000"/>
                                        <p:tgtEl>
                                          <p:spTgt spid="2">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p:cTn id="33"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34"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35"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142984"/>
            <a:ext cx="8229600" cy="4953016"/>
          </a:xfrm>
        </p:spPr>
        <p:txBody>
          <a:bodyPr/>
          <a:lstStyle/>
          <a:p>
            <a:pPr algn="just"/>
            <a:endParaRPr lang="en-US" dirty="0" smtClean="0">
              <a:solidFill>
                <a:srgbClr val="002060"/>
              </a:solidFill>
            </a:endParaRPr>
          </a:p>
          <a:p>
            <a:pPr algn="just">
              <a:buNone/>
            </a:pPr>
            <a:r>
              <a:rPr lang="en-US" dirty="0" smtClean="0">
                <a:solidFill>
                  <a:srgbClr val="002060"/>
                </a:solidFill>
              </a:rPr>
              <a:t>1) The student is being examined. Don’t enter the room.</a:t>
            </a:r>
          </a:p>
          <a:p>
            <a:pPr algn="just">
              <a:buNone/>
            </a:pPr>
            <a:r>
              <a:rPr lang="en-US" dirty="0" smtClean="0">
                <a:solidFill>
                  <a:srgbClr val="C00000"/>
                </a:solidFill>
              </a:rPr>
              <a:t>is  </a:t>
            </a:r>
          </a:p>
          <a:p>
            <a:pPr algn="just">
              <a:buNone/>
            </a:pPr>
            <a:r>
              <a:rPr lang="en-US" dirty="0" smtClean="0">
                <a:solidFill>
                  <a:srgbClr val="002060"/>
                </a:solidFill>
              </a:rPr>
              <a:t>       </a:t>
            </a:r>
            <a:r>
              <a:rPr lang="en-US" dirty="0" smtClean="0">
                <a:solidFill>
                  <a:srgbClr val="C00000"/>
                </a:solidFill>
              </a:rPr>
              <a:t>being  </a:t>
            </a:r>
          </a:p>
          <a:p>
            <a:pPr algn="just">
              <a:buNone/>
            </a:pPr>
            <a:r>
              <a:rPr lang="en-US" dirty="0" smtClean="0">
                <a:solidFill>
                  <a:srgbClr val="002060"/>
                </a:solidFill>
              </a:rPr>
              <a:t>                   V-</a:t>
            </a:r>
            <a:r>
              <a:rPr lang="en-US" dirty="0" err="1" smtClean="0">
                <a:solidFill>
                  <a:srgbClr val="C00000"/>
                </a:solidFill>
              </a:rPr>
              <a:t>ed</a:t>
            </a:r>
            <a:r>
              <a:rPr lang="en-US" dirty="0" smtClean="0">
                <a:solidFill>
                  <a:srgbClr val="002060"/>
                </a:solidFill>
              </a:rPr>
              <a:t> </a:t>
            </a:r>
          </a:p>
          <a:p>
            <a:pPr algn="just">
              <a:buNone/>
            </a:pPr>
            <a:r>
              <a:rPr lang="en-US" dirty="0" smtClean="0">
                <a:solidFill>
                  <a:srgbClr val="002060"/>
                </a:solidFill>
              </a:rPr>
              <a:t>                                </a:t>
            </a:r>
            <a:r>
              <a:rPr lang="en-US" dirty="0" smtClean="0">
                <a:solidFill>
                  <a:srgbClr val="C00000"/>
                </a:solidFill>
              </a:rPr>
              <a:t>Present  Continuous,  Passive</a:t>
            </a:r>
          </a:p>
          <a:p>
            <a:pPr algn="just"/>
            <a:endParaRPr lang="en-US" dirty="0" smtClean="0">
              <a:solidFill>
                <a:srgbClr val="002060"/>
              </a:solidFill>
            </a:endParaRPr>
          </a:p>
          <a:p>
            <a:pPr algn="just">
              <a:buNone/>
            </a:pPr>
            <a:r>
              <a:rPr lang="ru-RU" dirty="0" smtClean="0">
                <a:solidFill>
                  <a:srgbClr val="002060"/>
                </a:solidFill>
              </a:rPr>
              <a:t>Студента  экзаменуют. </a:t>
            </a:r>
          </a:p>
          <a:p>
            <a:pPr algn="just">
              <a:buNone/>
            </a:pPr>
            <a:r>
              <a:rPr lang="ru-RU" dirty="0" smtClean="0">
                <a:solidFill>
                  <a:srgbClr val="002060"/>
                </a:solidFill>
              </a:rPr>
              <a:t>                                          Не входите в комнату.</a:t>
            </a:r>
            <a:endParaRPr lang="en-US" dirty="0" smtClean="0">
              <a:solidFill>
                <a:srgbClr val="002060"/>
              </a:solidFill>
            </a:endParaRPr>
          </a:p>
          <a:p>
            <a:endParaRPr lang="ru-RU" dirty="0">
              <a:solidFill>
                <a:srgbClr val="002060"/>
              </a:solidFill>
            </a:endParaRPr>
          </a:p>
        </p:txBody>
      </p:sp>
      <p:sp>
        <p:nvSpPr>
          <p:cNvPr id="3" name="Заголовок 2"/>
          <p:cNvSpPr>
            <a:spLocks noGrp="1"/>
          </p:cNvSpPr>
          <p:nvPr>
            <p:ph type="title"/>
          </p:nvPr>
        </p:nvSpPr>
        <p:spPr>
          <a:xfrm>
            <a:off x="457200" y="152400"/>
            <a:ext cx="8229600" cy="776270"/>
          </a:xfrm>
        </p:spPr>
        <p:txBody>
          <a:bodyPr>
            <a:normAutofit fontScale="90000"/>
          </a:bodyPr>
          <a:lstStyle/>
          <a:p>
            <a:pPr algn="ctr"/>
            <a:r>
              <a:rPr sz="4400" u="sng" smtClean="0">
                <a:solidFill>
                  <a:srgbClr val="C00000"/>
                </a:solidFill>
              </a:rPr>
              <a:t>ex. 13.3.4  (p. 184) – grammar exercise</a:t>
            </a:r>
            <a:endParaRPr lang="ru-RU"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p:cTn id="26"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 calcmode="lin" valueType="num">
                                      <p:cBhvr>
                                        <p:cTn id="33"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4"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5" dur="1000"/>
                                        <p:tgtEl>
                                          <p:spTgt spid="2">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2">
                                            <p:txEl>
                                              <p:pRg st="5" end="5"/>
                                            </p:txEl>
                                          </p:spTgt>
                                        </p:tgtEl>
                                        <p:attrNameLst>
                                          <p:attrName>style.visibility</p:attrName>
                                        </p:attrNameLst>
                                      </p:cBhvr>
                                      <p:to>
                                        <p:strVal val="visible"/>
                                      </p:to>
                                    </p:set>
                                    <p:anim calcmode="lin" valueType="num">
                                      <p:cBhvr>
                                        <p:cTn id="40"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41"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42" dur="1000"/>
                                        <p:tgtEl>
                                          <p:spTgt spid="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 calcmode="lin" valueType="num">
                                      <p:cBhvr>
                                        <p:cTn id="47" dur="1000" fill="hold"/>
                                        <p:tgtEl>
                                          <p:spTgt spid="2">
                                            <p:txEl>
                                              <p:pRg st="7" end="7"/>
                                            </p:txEl>
                                          </p:spTgt>
                                        </p:tgtEl>
                                        <p:attrNameLst>
                                          <p:attrName>ppt_w</p:attrName>
                                        </p:attrNameLst>
                                      </p:cBhvr>
                                      <p:tavLst>
                                        <p:tav tm="0">
                                          <p:val>
                                            <p:strVal val="#ppt_w*0.70"/>
                                          </p:val>
                                        </p:tav>
                                        <p:tav tm="100000">
                                          <p:val>
                                            <p:strVal val="#ppt_w"/>
                                          </p:val>
                                        </p:tav>
                                      </p:tavLst>
                                    </p:anim>
                                    <p:anim calcmode="lin" valueType="num">
                                      <p:cBhvr>
                                        <p:cTn id="48" dur="10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49" dur="1000"/>
                                        <p:tgtEl>
                                          <p:spTgt spid="2">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2">
                                            <p:txEl>
                                              <p:pRg st="8" end="8"/>
                                            </p:txEl>
                                          </p:spTgt>
                                        </p:tgtEl>
                                        <p:attrNameLst>
                                          <p:attrName>style.visibility</p:attrName>
                                        </p:attrNameLst>
                                      </p:cBhvr>
                                      <p:to>
                                        <p:strVal val="visible"/>
                                      </p:to>
                                    </p:set>
                                    <p:anim calcmode="lin" valueType="num">
                                      <p:cBhvr>
                                        <p:cTn id="54" dur="1000" fill="hold"/>
                                        <p:tgtEl>
                                          <p:spTgt spid="2">
                                            <p:txEl>
                                              <p:pRg st="8" end="8"/>
                                            </p:txEl>
                                          </p:spTgt>
                                        </p:tgtEl>
                                        <p:attrNameLst>
                                          <p:attrName>ppt_w</p:attrName>
                                        </p:attrNameLst>
                                      </p:cBhvr>
                                      <p:tavLst>
                                        <p:tav tm="0">
                                          <p:val>
                                            <p:strVal val="#ppt_w*0.70"/>
                                          </p:val>
                                        </p:tav>
                                        <p:tav tm="100000">
                                          <p:val>
                                            <p:strVal val="#ppt_w"/>
                                          </p:val>
                                        </p:tav>
                                      </p:tavLst>
                                    </p:anim>
                                    <p:anim calcmode="lin" valueType="num">
                                      <p:cBhvr>
                                        <p:cTn id="55" dur="1000" fill="hold"/>
                                        <p:tgtEl>
                                          <p:spTgt spid="2">
                                            <p:txEl>
                                              <p:pRg st="8" end="8"/>
                                            </p:txEl>
                                          </p:spTgt>
                                        </p:tgtEl>
                                        <p:attrNameLst>
                                          <p:attrName>ppt_h</p:attrName>
                                        </p:attrNameLst>
                                      </p:cBhvr>
                                      <p:tavLst>
                                        <p:tav tm="0">
                                          <p:val>
                                            <p:strVal val="#ppt_h"/>
                                          </p:val>
                                        </p:tav>
                                        <p:tav tm="100000">
                                          <p:val>
                                            <p:strVal val="#ppt_h"/>
                                          </p:val>
                                        </p:tav>
                                      </p:tavLst>
                                    </p:anim>
                                    <p:animEffect transition="in" filter="fade">
                                      <p:cBhvr>
                                        <p:cTn id="56" dur="10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285860"/>
            <a:ext cx="8229600" cy="4810140"/>
          </a:xfrm>
        </p:spPr>
        <p:txBody>
          <a:bodyPr/>
          <a:lstStyle/>
          <a:p>
            <a:pPr>
              <a:buNone/>
            </a:pPr>
            <a:r>
              <a:rPr lang="ru-RU" dirty="0" smtClean="0">
                <a:solidFill>
                  <a:srgbClr val="002060"/>
                </a:solidFill>
              </a:rPr>
              <a:t>2)  </a:t>
            </a:r>
            <a:r>
              <a:rPr lang="en-US" dirty="0" smtClean="0">
                <a:solidFill>
                  <a:srgbClr val="002060"/>
                </a:solidFill>
              </a:rPr>
              <a:t>The  students  are  examined  twice  a  year.</a:t>
            </a:r>
          </a:p>
          <a:p>
            <a:pPr>
              <a:buNone/>
            </a:pPr>
            <a:r>
              <a:rPr lang="en-US" dirty="0" smtClean="0">
                <a:solidFill>
                  <a:srgbClr val="C00000"/>
                </a:solidFill>
              </a:rPr>
              <a:t>are</a:t>
            </a:r>
          </a:p>
          <a:p>
            <a:pPr>
              <a:buNone/>
            </a:pPr>
            <a:r>
              <a:rPr lang="en-US" dirty="0" smtClean="0">
                <a:solidFill>
                  <a:srgbClr val="C00000"/>
                </a:solidFill>
              </a:rPr>
              <a:t>        </a:t>
            </a:r>
            <a:r>
              <a:rPr lang="en-US" dirty="0" smtClean="0">
                <a:solidFill>
                  <a:srgbClr val="002060"/>
                </a:solidFill>
              </a:rPr>
              <a:t>V</a:t>
            </a:r>
            <a:r>
              <a:rPr lang="en-US" dirty="0" smtClean="0">
                <a:solidFill>
                  <a:srgbClr val="C00000"/>
                </a:solidFill>
              </a:rPr>
              <a:t>-</a:t>
            </a:r>
            <a:r>
              <a:rPr lang="en-US" dirty="0" err="1" smtClean="0">
                <a:solidFill>
                  <a:srgbClr val="C00000"/>
                </a:solidFill>
              </a:rPr>
              <a:t>ed</a:t>
            </a:r>
            <a:endParaRPr lang="en-US" dirty="0" smtClean="0">
              <a:solidFill>
                <a:srgbClr val="C00000"/>
              </a:solidFill>
            </a:endParaRPr>
          </a:p>
          <a:p>
            <a:pPr>
              <a:buNone/>
            </a:pPr>
            <a:r>
              <a:rPr lang="en-US" dirty="0" smtClean="0">
                <a:solidFill>
                  <a:srgbClr val="002060"/>
                </a:solidFill>
              </a:rPr>
              <a:t>                 </a:t>
            </a:r>
            <a:r>
              <a:rPr lang="ru-RU" dirty="0" smtClean="0">
                <a:solidFill>
                  <a:srgbClr val="002060"/>
                </a:solidFill>
              </a:rPr>
              <a:t> </a:t>
            </a:r>
            <a:r>
              <a:rPr lang="en-US" dirty="0" smtClean="0">
                <a:solidFill>
                  <a:srgbClr val="002060"/>
                </a:solidFill>
              </a:rPr>
              <a:t>  </a:t>
            </a:r>
            <a:r>
              <a:rPr lang="en-US" dirty="0" smtClean="0">
                <a:solidFill>
                  <a:srgbClr val="C00000"/>
                </a:solidFill>
              </a:rPr>
              <a:t>Present  Indefinite,  Passive</a:t>
            </a:r>
          </a:p>
          <a:p>
            <a:endParaRPr lang="en-US" dirty="0" smtClean="0">
              <a:solidFill>
                <a:srgbClr val="002060"/>
              </a:solidFill>
            </a:endParaRPr>
          </a:p>
          <a:p>
            <a:pPr>
              <a:buNone/>
            </a:pPr>
            <a:r>
              <a:rPr lang="ru-RU" dirty="0" smtClean="0">
                <a:solidFill>
                  <a:srgbClr val="002060"/>
                </a:solidFill>
              </a:rPr>
              <a:t>Студентов  экзаменуют  дважды  в  год.</a:t>
            </a:r>
            <a:endParaRPr lang="ru-RU" dirty="0">
              <a:solidFill>
                <a:srgbClr val="002060"/>
              </a:solidFill>
            </a:endParaRPr>
          </a:p>
        </p:txBody>
      </p:sp>
      <p:sp>
        <p:nvSpPr>
          <p:cNvPr id="3" name="Заголовок 2"/>
          <p:cNvSpPr>
            <a:spLocks noGrp="1"/>
          </p:cNvSpPr>
          <p:nvPr>
            <p:ph type="title"/>
          </p:nvPr>
        </p:nvSpPr>
        <p:spPr>
          <a:xfrm>
            <a:off x="428596" y="357166"/>
            <a:ext cx="8229600" cy="704832"/>
          </a:xfrm>
        </p:spPr>
        <p:txBody>
          <a:bodyPr>
            <a:normAutofit fontScale="90000"/>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ru-RU" dirty="0" smtClean="0">
                <a:solidFill>
                  <a:srgbClr val="002060"/>
                </a:solidFill>
              </a:rPr>
              <a:t>3)  </a:t>
            </a:r>
            <a:r>
              <a:rPr lang="en-US" dirty="0" smtClean="0">
                <a:solidFill>
                  <a:srgbClr val="002060"/>
                </a:solidFill>
              </a:rPr>
              <a:t>The paper was published yesterday.</a:t>
            </a:r>
          </a:p>
          <a:p>
            <a:pPr>
              <a:buNone/>
            </a:pPr>
            <a:r>
              <a:rPr lang="en-US" dirty="0" smtClean="0">
                <a:solidFill>
                  <a:srgbClr val="C00000"/>
                </a:solidFill>
              </a:rPr>
              <a:t>was</a:t>
            </a:r>
          </a:p>
          <a:p>
            <a:pPr>
              <a:buNone/>
            </a:pPr>
            <a:r>
              <a:rPr lang="ru-RU" dirty="0" smtClean="0">
                <a:solidFill>
                  <a:srgbClr val="002060"/>
                </a:solidFill>
              </a:rPr>
              <a:t>        </a:t>
            </a:r>
            <a:r>
              <a:rPr lang="en-US" dirty="0" smtClean="0">
                <a:solidFill>
                  <a:srgbClr val="002060"/>
                </a:solidFill>
              </a:rPr>
              <a:t>V</a:t>
            </a:r>
            <a:r>
              <a:rPr lang="en-US" dirty="0" smtClean="0">
                <a:solidFill>
                  <a:srgbClr val="C00000"/>
                </a:solidFill>
              </a:rPr>
              <a:t>-</a:t>
            </a:r>
            <a:r>
              <a:rPr lang="en-US" dirty="0" err="1" smtClean="0">
                <a:solidFill>
                  <a:srgbClr val="C00000"/>
                </a:solidFill>
              </a:rPr>
              <a:t>ed</a:t>
            </a:r>
            <a:endParaRPr lang="en-US" dirty="0" smtClean="0">
              <a:solidFill>
                <a:srgbClr val="C00000"/>
              </a:solidFill>
            </a:endParaRPr>
          </a:p>
          <a:p>
            <a:pPr>
              <a:buNone/>
            </a:pPr>
            <a:r>
              <a:rPr lang="ru-RU" dirty="0" smtClean="0">
                <a:solidFill>
                  <a:srgbClr val="C00000"/>
                </a:solidFill>
              </a:rPr>
              <a:t>                    </a:t>
            </a:r>
            <a:r>
              <a:rPr lang="en-US" dirty="0" smtClean="0">
                <a:solidFill>
                  <a:srgbClr val="C00000"/>
                </a:solidFill>
              </a:rPr>
              <a:t>Past Indefinite, Passive</a:t>
            </a:r>
          </a:p>
          <a:p>
            <a:pPr>
              <a:buNone/>
            </a:pPr>
            <a:endParaRPr lang="ru-RU" dirty="0" smtClean="0">
              <a:solidFill>
                <a:srgbClr val="C00000"/>
              </a:solidFill>
            </a:endParaRPr>
          </a:p>
          <a:p>
            <a:pPr>
              <a:buNone/>
            </a:pPr>
            <a:r>
              <a:rPr lang="ru-RU" dirty="0" smtClean="0">
                <a:solidFill>
                  <a:srgbClr val="002060"/>
                </a:solidFill>
              </a:rPr>
              <a:t>Газета  была  издана  вчера.</a:t>
            </a:r>
            <a:endParaRPr lang="ru-RU" dirty="0">
              <a:solidFill>
                <a:srgbClr val="002060"/>
              </a:solidFill>
            </a:endParaRPr>
          </a:p>
        </p:txBody>
      </p:sp>
      <p:sp>
        <p:nvSpPr>
          <p:cNvPr id="3" name="Заголовок 2"/>
          <p:cNvSpPr>
            <a:spLocks noGrp="1"/>
          </p:cNvSpPr>
          <p:nvPr>
            <p:ph type="title"/>
          </p:nvPr>
        </p:nvSpPr>
        <p:spPr>
          <a:xfrm>
            <a:off x="457200" y="357166"/>
            <a:ext cx="8229600" cy="714380"/>
          </a:xfrm>
        </p:spPr>
        <p:txBody>
          <a:bodyPr>
            <a:normAutofit fontScale="90000"/>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ru-RU" dirty="0" smtClean="0">
                <a:solidFill>
                  <a:srgbClr val="002060"/>
                </a:solidFill>
              </a:rPr>
              <a:t>4)  </a:t>
            </a:r>
            <a:r>
              <a:rPr lang="en-US" dirty="0" smtClean="0">
                <a:solidFill>
                  <a:srgbClr val="002060"/>
                </a:solidFill>
              </a:rPr>
              <a:t>The  paper  has  been  published  already.</a:t>
            </a:r>
          </a:p>
          <a:p>
            <a:pPr>
              <a:buNone/>
            </a:pPr>
            <a:r>
              <a:rPr lang="en-US" dirty="0" smtClean="0">
                <a:solidFill>
                  <a:srgbClr val="C00000"/>
                </a:solidFill>
              </a:rPr>
              <a:t>has</a:t>
            </a:r>
          </a:p>
          <a:p>
            <a:pPr>
              <a:buNone/>
            </a:pPr>
            <a:r>
              <a:rPr lang="ru-RU" dirty="0" smtClean="0">
                <a:solidFill>
                  <a:srgbClr val="C00000"/>
                </a:solidFill>
              </a:rPr>
              <a:t>        </a:t>
            </a:r>
            <a:r>
              <a:rPr lang="en-US" dirty="0" smtClean="0">
                <a:solidFill>
                  <a:srgbClr val="C00000"/>
                </a:solidFill>
              </a:rPr>
              <a:t>been</a:t>
            </a:r>
          </a:p>
          <a:p>
            <a:pPr>
              <a:buNone/>
            </a:pPr>
            <a:r>
              <a:rPr lang="ru-RU" dirty="0" smtClean="0">
                <a:solidFill>
                  <a:srgbClr val="002060"/>
                </a:solidFill>
              </a:rPr>
              <a:t>                  </a:t>
            </a:r>
            <a:r>
              <a:rPr lang="en-US" dirty="0" smtClean="0">
                <a:solidFill>
                  <a:srgbClr val="002060"/>
                </a:solidFill>
              </a:rPr>
              <a:t>V</a:t>
            </a:r>
            <a:r>
              <a:rPr lang="en-US" dirty="0" smtClean="0">
                <a:solidFill>
                  <a:srgbClr val="C00000"/>
                </a:solidFill>
              </a:rPr>
              <a:t>-</a:t>
            </a:r>
            <a:r>
              <a:rPr lang="en-US" dirty="0" err="1" smtClean="0">
                <a:solidFill>
                  <a:srgbClr val="C00000"/>
                </a:solidFill>
              </a:rPr>
              <a:t>ed</a:t>
            </a:r>
            <a:endParaRPr lang="en-US" dirty="0" smtClean="0">
              <a:solidFill>
                <a:srgbClr val="C00000"/>
              </a:solidFill>
            </a:endParaRPr>
          </a:p>
          <a:p>
            <a:pPr>
              <a:buNone/>
            </a:pPr>
            <a:r>
              <a:rPr lang="ru-RU" dirty="0" smtClean="0">
                <a:solidFill>
                  <a:srgbClr val="C00000"/>
                </a:solidFill>
              </a:rPr>
              <a:t>                              </a:t>
            </a:r>
            <a:r>
              <a:rPr lang="en-US" dirty="0" smtClean="0">
                <a:solidFill>
                  <a:srgbClr val="C00000"/>
                </a:solidFill>
              </a:rPr>
              <a:t>Present  Perfect,  Passive</a:t>
            </a:r>
          </a:p>
          <a:p>
            <a:pPr>
              <a:buNone/>
            </a:pPr>
            <a:endParaRPr lang="en-US" dirty="0" smtClean="0">
              <a:solidFill>
                <a:srgbClr val="C00000"/>
              </a:solidFill>
            </a:endParaRPr>
          </a:p>
          <a:p>
            <a:pPr>
              <a:buNone/>
            </a:pPr>
            <a:r>
              <a:rPr lang="ru-RU" dirty="0" smtClean="0">
                <a:solidFill>
                  <a:srgbClr val="002060"/>
                </a:solidFill>
              </a:rPr>
              <a:t>Газета  уже издана.</a:t>
            </a:r>
            <a:endParaRPr lang="ru-RU" dirty="0">
              <a:solidFill>
                <a:srgbClr val="002060"/>
              </a:solidFill>
            </a:endParaRPr>
          </a:p>
        </p:txBody>
      </p:sp>
      <p:sp>
        <p:nvSpPr>
          <p:cNvPr id="3" name="Заголовок 2"/>
          <p:cNvSpPr>
            <a:spLocks noGrp="1"/>
          </p:cNvSpPr>
          <p:nvPr>
            <p:ph type="title"/>
          </p:nvPr>
        </p:nvSpPr>
        <p:spPr>
          <a:xfrm>
            <a:off x="428596" y="357166"/>
            <a:ext cx="8229600" cy="633394"/>
          </a:xfrm>
        </p:spPr>
        <p:txBody>
          <a:bodyPr>
            <a:normAutofit fontScale="90000"/>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1000" fill="hold"/>
                                        <p:tgtEl>
                                          <p:spTgt spid="2">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lgn="just">
              <a:buNone/>
            </a:pPr>
            <a:r>
              <a:rPr lang="en-US" dirty="0" smtClean="0">
                <a:solidFill>
                  <a:srgbClr val="002060"/>
                </a:solidFill>
              </a:rPr>
              <a:t>5)  The  paper  had  been  published  by  7 o’clock  yesterday.</a:t>
            </a:r>
          </a:p>
          <a:p>
            <a:pPr algn="just">
              <a:buNone/>
            </a:pPr>
            <a:r>
              <a:rPr lang="en-US" dirty="0" smtClean="0">
                <a:solidFill>
                  <a:srgbClr val="C00000"/>
                </a:solidFill>
              </a:rPr>
              <a:t>had</a:t>
            </a:r>
          </a:p>
          <a:p>
            <a:pPr algn="just">
              <a:buNone/>
            </a:pPr>
            <a:r>
              <a:rPr lang="en-US" dirty="0" smtClean="0">
                <a:solidFill>
                  <a:srgbClr val="C00000"/>
                </a:solidFill>
              </a:rPr>
              <a:t>        been</a:t>
            </a:r>
          </a:p>
          <a:p>
            <a:pPr algn="just">
              <a:buNone/>
            </a:pPr>
            <a:r>
              <a:rPr lang="en-US" dirty="0" smtClean="0">
                <a:solidFill>
                  <a:srgbClr val="002060"/>
                </a:solidFill>
              </a:rPr>
              <a:t>                  V-</a:t>
            </a:r>
            <a:r>
              <a:rPr lang="en-US" dirty="0" err="1" smtClean="0">
                <a:solidFill>
                  <a:srgbClr val="C00000"/>
                </a:solidFill>
              </a:rPr>
              <a:t>ed</a:t>
            </a:r>
            <a:endParaRPr lang="en-US" dirty="0" smtClean="0">
              <a:solidFill>
                <a:srgbClr val="C00000"/>
              </a:solidFill>
            </a:endParaRPr>
          </a:p>
          <a:p>
            <a:pPr algn="just">
              <a:buNone/>
            </a:pPr>
            <a:r>
              <a:rPr lang="en-US" dirty="0" smtClean="0">
                <a:solidFill>
                  <a:srgbClr val="C00000"/>
                </a:solidFill>
              </a:rPr>
              <a:t>                             Past  Perfect,  Passive</a:t>
            </a:r>
          </a:p>
          <a:p>
            <a:pPr algn="just">
              <a:buNone/>
            </a:pPr>
            <a:r>
              <a:rPr lang="ru-RU" dirty="0" smtClean="0">
                <a:solidFill>
                  <a:srgbClr val="002060"/>
                </a:solidFill>
              </a:rPr>
              <a:t>Газету  издали  вчера  к  7  часам.</a:t>
            </a:r>
            <a:endParaRPr lang="en-US" dirty="0" smtClean="0">
              <a:solidFill>
                <a:srgbClr val="002060"/>
              </a:solidFill>
            </a:endParaRPr>
          </a:p>
          <a:p>
            <a:pPr algn="just"/>
            <a:endParaRPr lang="ru-RU" dirty="0">
              <a:solidFill>
                <a:srgbClr val="002060"/>
              </a:solidFill>
            </a:endParaRPr>
          </a:p>
        </p:txBody>
      </p:sp>
      <p:sp>
        <p:nvSpPr>
          <p:cNvPr id="3" name="Заголовок 2"/>
          <p:cNvSpPr>
            <a:spLocks noGrp="1"/>
          </p:cNvSpPr>
          <p:nvPr>
            <p:ph type="title"/>
          </p:nvPr>
        </p:nvSpPr>
        <p:spPr>
          <a:xfrm>
            <a:off x="500034" y="357166"/>
            <a:ext cx="8229600" cy="561956"/>
          </a:xfrm>
        </p:spPr>
        <p:txBody>
          <a:bodyPr>
            <a:normAutofit fontScale="90000"/>
          </a:bodyPr>
          <a:lstStyle/>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1000" fill="hold"/>
                                        <p:tgtEl>
                                          <p:spTgt spid="2">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1000" fill="hold"/>
                                        <p:tgtEl>
                                          <p:spTgt spid="2">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 calcmode="lin" valueType="num">
                                      <p:cBhvr>
                                        <p:cTn id="28" dur="1000" fill="hold"/>
                                        <p:tgtEl>
                                          <p:spTgt spid="2">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p:cTn id="35" dur="1000" fill="hold"/>
                                        <p:tgtEl>
                                          <p:spTgt spid="2">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p:cTn id="42" dur="1000" fill="hold"/>
                                        <p:tgtEl>
                                          <p:spTgt spid="2">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687</TotalTime>
  <Words>567</Words>
  <Application>Microsoft Office PowerPoint</Application>
  <PresentationFormat>Экран (4:3)</PresentationFormat>
  <Paragraphs>143</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Бумажная</vt:lpstr>
      <vt:lpstr> theme: Describing people –  Appearance. </vt:lpstr>
      <vt:lpstr>Цель занятия:</vt:lpstr>
      <vt:lpstr>Слайд 3</vt:lpstr>
      <vt:lpstr>ex. 13.3.3  (p. 184) – the text "Jane's letter"</vt:lpstr>
      <vt:lpstr>ex. 13.3.4  (p. 184) – grammar exercise</vt:lpstr>
      <vt:lpstr>Слайд 6</vt:lpstr>
      <vt:lpstr>Слайд 7</vt:lpstr>
      <vt:lpstr>Слайд 8</vt:lpstr>
      <vt:lpstr>Слайд 9</vt:lpstr>
      <vt:lpstr>Слайд 10</vt:lpstr>
      <vt:lpstr>Слайд 11</vt:lpstr>
      <vt:lpstr>Слайд 12</vt:lpstr>
      <vt:lpstr>Слайд 13</vt:lpstr>
      <vt:lpstr>Describing people – appearance </vt:lpstr>
      <vt:lpstr>Hair, face, skin, complexion:</vt:lpstr>
      <vt:lpstr>Hair, face, complexion:</vt:lpstr>
      <vt:lpstr>Height  and  build</vt:lpstr>
      <vt:lpstr>Height and build</vt:lpstr>
      <vt:lpstr>General appearance:</vt:lpstr>
      <vt:lpstr>Слайд 20</vt:lpstr>
      <vt:lpstr>Слайд 21</vt:lpstr>
      <vt:lpstr>Wanted! Missing!</vt:lpstr>
      <vt:lpstr>Слайд 23</vt:lpstr>
      <vt:lpstr>Задание  для  самостоятельной  работы  во внеурочное  время:</vt:lpstr>
      <vt:lpstr>Good   Luck!</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Natasha</dc:creator>
  <cp:lastModifiedBy>Natasha</cp:lastModifiedBy>
  <cp:revision>75</cp:revision>
  <dcterms:created xsi:type="dcterms:W3CDTF">2008-09-30T13:16:53Z</dcterms:created>
  <dcterms:modified xsi:type="dcterms:W3CDTF">2008-10-22T14:45:43Z</dcterms:modified>
</cp:coreProperties>
</file>