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  <p:sldId id="268" r:id="rId9"/>
    <p:sldId id="267" r:id="rId10"/>
    <p:sldId id="266" r:id="rId11"/>
    <p:sldId id="265" r:id="rId12"/>
    <p:sldId id="271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C4BEB3-7028-434A-B5E8-5F5AB77A94A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BA0B8D-1201-47FC-9009-204CAD2F2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14488"/>
            <a:ext cx="7500990" cy="19618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Дополнительные сведения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разрезах и сечениях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642918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Урок черчения в 9 классе</a:t>
            </a:r>
            <a:endParaRPr lang="ru-RU" sz="3600" dirty="0"/>
          </a:p>
        </p:txBody>
      </p:sp>
      <p:pic>
        <p:nvPicPr>
          <p:cNvPr id="1026" name="Picture 2" descr="C:\Documents and Settings\Администратор\Мои документы\Мои рисунки\img246.jpg"/>
          <p:cNvPicPr>
            <a:picLocks noChangeAspect="1" noChangeArrowheads="1"/>
          </p:cNvPicPr>
          <p:nvPr/>
        </p:nvPicPr>
        <p:blipFill>
          <a:blip r:embed="rId2" cstate="print"/>
          <a:srcRect b="44437"/>
          <a:stretch>
            <a:fillRect/>
          </a:stretch>
        </p:blipFill>
        <p:spPr bwMode="auto">
          <a:xfrm>
            <a:off x="1643042" y="4214818"/>
            <a:ext cx="2101329" cy="2000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4500570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Автор: учитель МОУ Артемовская СОШ </a:t>
            </a:r>
            <a:r>
              <a:rPr lang="ru-RU" sz="3600" b="1" dirty="0" err="1" smtClean="0"/>
              <a:t>Клац</a:t>
            </a:r>
            <a:r>
              <a:rPr lang="ru-RU" sz="3600" b="1" dirty="0" smtClean="0"/>
              <a:t> Н. 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50004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Не заштриховывают спицы колес, если секущая плоскость проходит не поперёк, а вдоль них.</a:t>
            </a:r>
            <a:endParaRPr lang="ru-RU" sz="2400" dirty="0"/>
          </a:p>
        </p:txBody>
      </p:sp>
      <p:pic>
        <p:nvPicPr>
          <p:cNvPr id="6146" name="Picture 2" descr="C:\Documents and Settings\Администратор\Мои документы\Мои рисунки\img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714480" y="1643050"/>
            <a:ext cx="677227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Графические обозначения материалов в сечениях.</a:t>
            </a:r>
            <a:endParaRPr lang="ru-RU" sz="2400" dirty="0"/>
          </a:p>
        </p:txBody>
      </p:sp>
      <p:pic>
        <p:nvPicPr>
          <p:cNvPr id="7170" name="Picture 2" descr="C:\Documents and Settings\Администратор\Мои документы\Мои рисунки\img254.jpg"/>
          <p:cNvPicPr>
            <a:picLocks noChangeAspect="1" noChangeArrowheads="1"/>
          </p:cNvPicPr>
          <p:nvPr/>
        </p:nvPicPr>
        <p:blipFill>
          <a:blip r:embed="rId2"/>
          <a:srcRect l="69075" t="42619" r="7540" b="13410"/>
          <a:stretch>
            <a:fillRect/>
          </a:stretch>
        </p:blipFill>
        <p:spPr bwMode="auto">
          <a:xfrm>
            <a:off x="1643042" y="4857760"/>
            <a:ext cx="2991723" cy="1571637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Мои документы\Мои рисунки\img254.jpg"/>
          <p:cNvPicPr>
            <a:picLocks noChangeAspect="1" noChangeArrowheads="1"/>
          </p:cNvPicPr>
          <p:nvPr/>
        </p:nvPicPr>
        <p:blipFill>
          <a:blip r:embed="rId2"/>
          <a:srcRect l="37146" t="45697" r="40175" b="13714"/>
          <a:stretch>
            <a:fillRect/>
          </a:stretch>
        </p:blipFill>
        <p:spPr bwMode="auto">
          <a:xfrm>
            <a:off x="1643042" y="3071810"/>
            <a:ext cx="3000396" cy="1500198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Мои рисунки\img254.jpg"/>
          <p:cNvPicPr>
            <a:picLocks noChangeAspect="1" noChangeArrowheads="1"/>
          </p:cNvPicPr>
          <p:nvPr/>
        </p:nvPicPr>
        <p:blipFill>
          <a:blip r:embed="rId2"/>
          <a:srcRect l="5257" t="47230" r="71750" b="10614"/>
          <a:stretch>
            <a:fillRect/>
          </a:stretch>
        </p:blipFill>
        <p:spPr bwMode="auto">
          <a:xfrm>
            <a:off x="1643042" y="1214422"/>
            <a:ext cx="3000396" cy="1536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1785926"/>
            <a:ext cx="4143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Металлы и твердые сплавы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Неметаллические материалы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Дерево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Применение разрезов в аксонометрических проекциях.</a:t>
            </a:r>
            <a:endParaRPr lang="ru-RU" sz="2400" dirty="0"/>
          </a:p>
        </p:txBody>
      </p:sp>
      <p:pic>
        <p:nvPicPr>
          <p:cNvPr id="8194" name="Picture 2" descr="C:\Documents and Settings\Администратор\Мои документы\Мои рисунки\img247.jpg"/>
          <p:cNvPicPr>
            <a:picLocks noChangeAspect="1" noChangeArrowheads="1"/>
          </p:cNvPicPr>
          <p:nvPr/>
        </p:nvPicPr>
        <p:blipFill>
          <a:blip r:embed="rId2" cstate="print"/>
          <a:srcRect l="9093" t="19844" r="18165" b="40468"/>
          <a:stretch>
            <a:fillRect/>
          </a:stretch>
        </p:blipFill>
        <p:spPr bwMode="auto">
          <a:xfrm>
            <a:off x="1428727" y="1000108"/>
            <a:ext cx="2914671" cy="2428892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Мои документы\Мои рисунки\img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3929002" cy="3931390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Мои документы\Мои рисунки\img2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85992"/>
            <a:ext cx="4437624" cy="4000529"/>
          </a:xfrm>
          <a:prstGeom prst="rect">
            <a:avLst/>
          </a:prstGeom>
          <a:noFill/>
        </p:spPr>
      </p:pic>
      <p:pic>
        <p:nvPicPr>
          <p:cNvPr id="8197" name="Picture 5" descr="C:\Documents and Settings\Администратор\Мои документы\Мои рисунки\img246.jpg"/>
          <p:cNvPicPr>
            <a:picLocks noChangeAspect="1" noChangeArrowheads="1"/>
          </p:cNvPicPr>
          <p:nvPr/>
        </p:nvPicPr>
        <p:blipFill>
          <a:blip r:embed="rId5"/>
          <a:srcRect b="46337"/>
          <a:stretch>
            <a:fillRect/>
          </a:stretch>
        </p:blipFill>
        <p:spPr bwMode="auto">
          <a:xfrm>
            <a:off x="4429124" y="2285992"/>
            <a:ext cx="4429156" cy="4071966"/>
          </a:xfrm>
          <a:prstGeom prst="rect">
            <a:avLst/>
          </a:prstGeom>
          <a:noFill/>
        </p:spPr>
      </p:pic>
      <p:pic>
        <p:nvPicPr>
          <p:cNvPr id="7" name="Picture 5" descr="C:\Documents and Settings\Администратор\Мои документы\Мои рисунки\img246.jpg"/>
          <p:cNvPicPr>
            <a:picLocks noChangeAspect="1" noChangeArrowheads="1"/>
          </p:cNvPicPr>
          <p:nvPr/>
        </p:nvPicPr>
        <p:blipFill>
          <a:blip r:embed="rId6" cstate="print"/>
          <a:srcRect l="23345" t="71174" r="18861"/>
          <a:stretch>
            <a:fillRect/>
          </a:stretch>
        </p:blipFill>
        <p:spPr bwMode="auto">
          <a:xfrm>
            <a:off x="2143108" y="4786322"/>
            <a:ext cx="1214446" cy="103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663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Ответьте на вопросы: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Администратор\Мои документы\Мои рисунки\img250.jpg"/>
          <p:cNvPicPr>
            <a:picLocks noChangeAspect="1" noChangeArrowheads="1"/>
          </p:cNvPicPr>
          <p:nvPr/>
        </p:nvPicPr>
        <p:blipFill>
          <a:blip r:embed="rId2"/>
          <a:srcRect l="4236" t="4903" r="66115" b="76187"/>
          <a:stretch>
            <a:fillRect/>
          </a:stretch>
        </p:blipFill>
        <p:spPr bwMode="auto">
          <a:xfrm>
            <a:off x="4000496" y="1785926"/>
            <a:ext cx="2571768" cy="24799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21442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Где правильно выполнен разрез детали, имеющей ребра жесткости?</a:t>
            </a:r>
            <a:endParaRPr lang="ru-RU" sz="2400" dirty="0"/>
          </a:p>
        </p:txBody>
      </p:sp>
      <p:pic>
        <p:nvPicPr>
          <p:cNvPr id="5" name="Picture 2" descr="C:\Documents and Settings\Администратор\Мои документы\Мои рисунки\img250.jpg"/>
          <p:cNvPicPr>
            <a:picLocks noChangeAspect="1" noChangeArrowheads="1"/>
          </p:cNvPicPr>
          <p:nvPr/>
        </p:nvPicPr>
        <p:blipFill>
          <a:blip r:embed="rId2"/>
          <a:srcRect l="31626" t="4903" b="80483"/>
          <a:stretch>
            <a:fillRect/>
          </a:stretch>
        </p:blipFill>
        <p:spPr bwMode="auto">
          <a:xfrm>
            <a:off x="2143108" y="4500570"/>
            <a:ext cx="6000792" cy="19392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00958" y="2786058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Мои документы\Мои рисунки\img251.jpg"/>
          <p:cNvPicPr>
            <a:picLocks noChangeAspect="1" noChangeArrowheads="1"/>
          </p:cNvPicPr>
          <p:nvPr/>
        </p:nvPicPr>
        <p:blipFill>
          <a:blip r:embed="rId2"/>
          <a:srcRect l="16385" t="66299" r="68254" b="23728"/>
          <a:stretch>
            <a:fillRect/>
          </a:stretch>
        </p:blipFill>
        <p:spPr bwMode="auto">
          <a:xfrm>
            <a:off x="4071934" y="1285860"/>
            <a:ext cx="2143140" cy="2000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sz="2400" dirty="0" smtClean="0"/>
              <a:t>. Где правильно выполнен разрез шкива?</a:t>
            </a:r>
            <a:endParaRPr lang="ru-RU" sz="2400" dirty="0"/>
          </a:p>
        </p:txBody>
      </p:sp>
      <p:pic>
        <p:nvPicPr>
          <p:cNvPr id="4" name="Picture 2" descr="C:\Documents and Settings\Администратор\Мои документы\Мои рисунки\img251.jpg"/>
          <p:cNvPicPr>
            <a:picLocks noChangeAspect="1" noChangeArrowheads="1"/>
          </p:cNvPicPr>
          <p:nvPr/>
        </p:nvPicPr>
        <p:blipFill>
          <a:blip r:embed="rId2"/>
          <a:srcRect l="32205" t="60855" r="16446" b="21947"/>
          <a:stretch>
            <a:fillRect/>
          </a:stretch>
        </p:blipFill>
        <p:spPr bwMode="auto">
          <a:xfrm>
            <a:off x="1857356" y="3429000"/>
            <a:ext cx="6500858" cy="31300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29520" y="1714488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0"/>
            <a:ext cx="6457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по карточкам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428868"/>
            <a:ext cx="6286544" cy="2500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Желаю успеха!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Повторение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28586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Тест по теме «Разрезы и сечения»:</a:t>
            </a:r>
            <a:endParaRPr lang="ru-RU" sz="3600" dirty="0"/>
          </a:p>
        </p:txBody>
      </p:sp>
      <p:pic>
        <p:nvPicPr>
          <p:cNvPr id="2050" name="Picture 2" descr="C:\Documents and Settings\Администратор\Мои документы\Мои рисунки\img248.jpg"/>
          <p:cNvPicPr>
            <a:picLocks noChangeAspect="1" noChangeArrowheads="1"/>
          </p:cNvPicPr>
          <p:nvPr/>
        </p:nvPicPr>
        <p:blipFill>
          <a:blip r:embed="rId2"/>
          <a:srcRect l="5818" t="30559" r="67588" b="57435"/>
          <a:stretch>
            <a:fillRect/>
          </a:stretch>
        </p:blipFill>
        <p:spPr bwMode="auto">
          <a:xfrm>
            <a:off x="5143504" y="2786058"/>
            <a:ext cx="2286016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14311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Где целесообразно применены и правильно выполнены разрезы?</a:t>
            </a:r>
            <a:endParaRPr lang="ru-RU" sz="2400" dirty="0"/>
          </a:p>
        </p:txBody>
      </p:sp>
      <p:pic>
        <p:nvPicPr>
          <p:cNvPr id="6" name="Picture 2" descr="C:\Documents and Settings\Администратор\Мои документы\Мои рисунки\img248.jpg"/>
          <p:cNvPicPr>
            <a:picLocks noChangeAspect="1" noChangeArrowheads="1"/>
          </p:cNvPicPr>
          <p:nvPr/>
        </p:nvPicPr>
        <p:blipFill>
          <a:blip r:embed="rId2"/>
          <a:srcRect l="32301" t="28922" b="56344"/>
          <a:stretch>
            <a:fillRect/>
          </a:stretch>
        </p:blipFill>
        <p:spPr bwMode="auto">
          <a:xfrm>
            <a:off x="2285984" y="4643446"/>
            <a:ext cx="581930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img248.jpg"/>
          <p:cNvPicPr>
            <a:picLocks noChangeAspect="1" noChangeArrowheads="1"/>
          </p:cNvPicPr>
          <p:nvPr/>
        </p:nvPicPr>
        <p:blipFill>
          <a:blip r:embed="rId2"/>
          <a:srcRect l="5507" t="72980" r="59089" b="8939"/>
          <a:stretch>
            <a:fillRect/>
          </a:stretch>
        </p:blipFill>
        <p:spPr bwMode="auto">
          <a:xfrm>
            <a:off x="3500430" y="1000108"/>
            <a:ext cx="3214710" cy="2500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35716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Найдите правильно выполненный фронтальный разрез.</a:t>
            </a:r>
            <a:endParaRPr lang="ru-RU" sz="2400" dirty="0"/>
          </a:p>
        </p:txBody>
      </p:sp>
      <p:pic>
        <p:nvPicPr>
          <p:cNvPr id="4" name="Picture 2" descr="C:\Documents and Settings\Администратор\Мои документы\Мои рисунки\img248.jpg"/>
          <p:cNvPicPr>
            <a:picLocks noChangeAspect="1" noChangeArrowheads="1"/>
          </p:cNvPicPr>
          <p:nvPr/>
        </p:nvPicPr>
        <p:blipFill>
          <a:blip r:embed="rId2"/>
          <a:srcRect l="35404" t="72980" b="8939"/>
          <a:stretch>
            <a:fillRect/>
          </a:stretch>
        </p:blipFill>
        <p:spPr bwMode="auto">
          <a:xfrm>
            <a:off x="2143108" y="4000504"/>
            <a:ext cx="586543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img249.jpg"/>
          <p:cNvPicPr>
            <a:picLocks noChangeAspect="1" noChangeArrowheads="1"/>
          </p:cNvPicPr>
          <p:nvPr/>
        </p:nvPicPr>
        <p:blipFill>
          <a:blip r:embed="rId2"/>
          <a:srcRect l="2803" t="7441" r="69871" b="78172"/>
          <a:stretch>
            <a:fillRect/>
          </a:stretch>
        </p:blipFill>
        <p:spPr bwMode="auto">
          <a:xfrm>
            <a:off x="3571868" y="1928802"/>
            <a:ext cx="3000396" cy="22310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Дан чертеж, содержащий главный вид и сечение детали. Отдельно показаны изображения разрезов. Найдите, какой разрез соответствует главному виду.</a:t>
            </a:r>
            <a:endParaRPr lang="ru-RU" sz="2400" dirty="0"/>
          </a:p>
        </p:txBody>
      </p:sp>
      <p:pic>
        <p:nvPicPr>
          <p:cNvPr id="4" name="Picture 2" descr="C:\Documents and Settings\Администратор\Мои документы\Мои рисунки\img249.jpg"/>
          <p:cNvPicPr>
            <a:picLocks noChangeAspect="1" noChangeArrowheads="1"/>
          </p:cNvPicPr>
          <p:nvPr/>
        </p:nvPicPr>
        <p:blipFill>
          <a:blip r:embed="rId2"/>
          <a:srcRect l="30035" t="7441" r="6811" b="81215"/>
          <a:stretch>
            <a:fillRect/>
          </a:stretch>
        </p:blipFill>
        <p:spPr bwMode="auto">
          <a:xfrm>
            <a:off x="1508499" y="4572008"/>
            <a:ext cx="7283667" cy="184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img250.jpg"/>
          <p:cNvPicPr>
            <a:picLocks noChangeAspect="1" noChangeArrowheads="1"/>
          </p:cNvPicPr>
          <p:nvPr/>
        </p:nvPicPr>
        <p:blipFill>
          <a:blip r:embed="rId2"/>
          <a:srcRect l="25717" t="28008" b="58384"/>
          <a:stretch>
            <a:fillRect/>
          </a:stretch>
        </p:blipFill>
        <p:spPr bwMode="auto">
          <a:xfrm>
            <a:off x="1285852" y="4214818"/>
            <a:ext cx="7564244" cy="20949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42860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На каком чертеже соединение половины вида и половины разреза выполнено правильно?</a:t>
            </a:r>
            <a:endParaRPr lang="ru-RU" sz="2400" dirty="0"/>
          </a:p>
        </p:txBody>
      </p:sp>
      <p:pic>
        <p:nvPicPr>
          <p:cNvPr id="4" name="Picture 2" descr="C:\Documents and Settings\Администратор\Мои документы\Мои рисунки\img250.jpg"/>
          <p:cNvPicPr>
            <a:picLocks noChangeAspect="1" noChangeArrowheads="1"/>
          </p:cNvPicPr>
          <p:nvPr/>
        </p:nvPicPr>
        <p:blipFill>
          <a:blip r:embed="rId2"/>
          <a:srcRect l="10287" t="29368" r="73255" b="59745"/>
          <a:stretch>
            <a:fillRect/>
          </a:stretch>
        </p:blipFill>
        <p:spPr bwMode="auto">
          <a:xfrm>
            <a:off x="4000496" y="1571612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img250.jpg"/>
          <p:cNvPicPr>
            <a:picLocks noChangeAspect="1" noChangeArrowheads="1"/>
          </p:cNvPicPr>
          <p:nvPr/>
        </p:nvPicPr>
        <p:blipFill>
          <a:blip r:embed="rId2"/>
          <a:srcRect l="9634" t="46038" r="43530" b="38881"/>
          <a:stretch>
            <a:fillRect/>
          </a:stretch>
        </p:blipFill>
        <p:spPr bwMode="auto">
          <a:xfrm>
            <a:off x="1770472" y="1285860"/>
            <a:ext cx="6749926" cy="3286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Какой разрез выполнен на данном чертеже?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4857760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А). Фронтальный разрез.</a:t>
            </a:r>
          </a:p>
          <a:p>
            <a:r>
              <a:rPr lang="ru-RU" sz="2400" dirty="0" smtClean="0"/>
              <a:t>Б). Профильный разрез.</a:t>
            </a:r>
          </a:p>
          <a:p>
            <a:r>
              <a:rPr lang="ru-RU" sz="2400" dirty="0" smtClean="0"/>
              <a:t>В). Горизонтальный разрез.</a:t>
            </a:r>
          </a:p>
          <a:p>
            <a:r>
              <a:rPr lang="ru-RU" sz="2400" dirty="0" smtClean="0"/>
              <a:t>Г). Соединение части вида и части разреза.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57166"/>
            <a:ext cx="479227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Ответы к тесту:</a:t>
            </a: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– в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– в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– а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– г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5 - в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8"/>
            <a:ext cx="527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 группах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21442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Сконструируйте деталь по её разрезам.</a:t>
            </a:r>
            <a:endParaRPr lang="ru-RU" sz="2400" dirty="0"/>
          </a:p>
        </p:txBody>
      </p:sp>
      <p:pic>
        <p:nvPicPr>
          <p:cNvPr id="5122" name="Picture 2" descr="C:\Documents and Settings\Администратор\Мои документы\Мои рисунки\img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50890" y="1692326"/>
            <a:ext cx="3412800" cy="36000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Мои рисунки\img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3" y="3071810"/>
            <a:ext cx="373117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85729"/>
            <a:ext cx="6715172" cy="928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Дополнительные сведения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разрезах и сечениях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42873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. Если секущая плоскость проходит вдоль тонкой стенки (ребра жесткости), то на чертеже её показывают рассеченной, но не заштрихованной.</a:t>
            </a:r>
            <a:endParaRPr lang="ru-RU" sz="2400" dirty="0"/>
          </a:p>
        </p:txBody>
      </p:sp>
      <p:pic>
        <p:nvPicPr>
          <p:cNvPr id="5" name="Picture 2" descr="C:\Documents and Settings\Администратор\Рабочий стол\Аксон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63" b="15102"/>
          <a:stretch>
            <a:fillRect/>
          </a:stretch>
        </p:blipFill>
        <p:spPr bwMode="auto">
          <a:xfrm>
            <a:off x="928662" y="2714620"/>
            <a:ext cx="4636601" cy="321471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929190" y="3357562"/>
            <a:ext cx="3929090" cy="3357586"/>
            <a:chOff x="4786314" y="3357562"/>
            <a:chExt cx="3929090" cy="328614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 flipV="1">
              <a:off x="7486664" y="4700590"/>
              <a:ext cx="1000132" cy="928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V="1">
              <a:off x="7639064" y="4852990"/>
              <a:ext cx="1000132" cy="928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 flipV="1">
              <a:off x="4786314" y="4071942"/>
              <a:ext cx="1000132" cy="928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42"/>
            <p:cNvGrpSpPr/>
            <p:nvPr/>
          </p:nvGrpSpPr>
          <p:grpSpPr>
            <a:xfrm>
              <a:off x="5214942" y="3357562"/>
              <a:ext cx="3500462" cy="3286148"/>
              <a:chOff x="5143504" y="1857364"/>
              <a:chExt cx="3500462" cy="3286148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357818" y="4071942"/>
                <a:ext cx="3143272" cy="6429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286512" y="2071678"/>
                <a:ext cx="1285884" cy="20002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643702" y="2071678"/>
                <a:ext cx="571504" cy="20002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ый треугольник 14"/>
              <p:cNvSpPr/>
              <p:nvPr/>
            </p:nvSpPr>
            <p:spPr>
              <a:xfrm>
                <a:off x="7572396" y="2786058"/>
                <a:ext cx="928694" cy="128588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5"/>
              <p:cNvSpPr/>
              <p:nvPr/>
            </p:nvSpPr>
            <p:spPr>
              <a:xfrm flipH="1">
                <a:off x="5357818" y="2786058"/>
                <a:ext cx="928694" cy="129540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6286512" y="2071678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286512" y="2357430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6286512" y="2714620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6286512" y="3000372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6286512" y="3286124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6286512" y="3571876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7215206" y="2071678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7215206" y="1857364"/>
                <a:ext cx="285752" cy="28575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7215206" y="2357430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7215206" y="2643182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7215206" y="2928934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7215206" y="3214686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7215206" y="3500438"/>
                <a:ext cx="357190" cy="3571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10800000" flipV="1">
                <a:off x="6572264" y="3786190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 flipV="1">
                <a:off x="5929322" y="4071942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10800000" flipV="1">
                <a:off x="5643570" y="3929066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10800000" flipV="1">
                <a:off x="6643702" y="4071942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 flipV="1">
                <a:off x="7000892" y="4071942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 flipV="1">
                <a:off x="7358082" y="4071942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 flipV="1">
                <a:off x="7572396" y="4214818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 flipV="1">
                <a:off x="5143504" y="4071942"/>
                <a:ext cx="1000132" cy="9286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6143636" y="2000240"/>
                <a:ext cx="285752" cy="28575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5143504" y="4071942"/>
                <a:ext cx="285752" cy="28575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8358214" y="4429132"/>
                <a:ext cx="285752" cy="28575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 rot="10800000" flipV="1">
              <a:off x="4857752" y="5572140"/>
              <a:ext cx="1000132" cy="928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252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2013-10-22T05:32:35Z</dcterms:created>
  <dcterms:modified xsi:type="dcterms:W3CDTF">2013-10-23T22:23:44Z</dcterms:modified>
</cp:coreProperties>
</file>