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60" r:id="rId4"/>
    <p:sldId id="265" r:id="rId5"/>
    <p:sldId id="269" r:id="rId6"/>
    <p:sldId id="266" r:id="rId7"/>
    <p:sldId id="273" r:id="rId8"/>
    <p:sldId id="270" r:id="rId9"/>
    <p:sldId id="274" r:id="rId10"/>
    <p:sldId id="275" r:id="rId11"/>
    <p:sldId id="271" r:id="rId12"/>
    <p:sldId id="279" r:id="rId13"/>
    <p:sldId id="277" r:id="rId14"/>
    <p:sldId id="259" r:id="rId15"/>
    <p:sldId id="286" r:id="rId16"/>
    <p:sldId id="287" r:id="rId17"/>
    <p:sldId id="278" r:id="rId18"/>
    <p:sldId id="258" r:id="rId19"/>
    <p:sldId id="282" r:id="rId20"/>
    <p:sldId id="283" r:id="rId21"/>
    <p:sldId id="284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33CC"/>
    <a:srgbClr val="2C13E7"/>
    <a:srgbClr val="008000"/>
    <a:srgbClr val="003300"/>
    <a:srgbClr val="CC9900"/>
    <a:srgbClr val="FFDA65"/>
    <a:srgbClr val="FFDE75"/>
    <a:srgbClr val="BC8F00"/>
    <a:srgbClr val="B88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FC3B3-F3B3-46F7-AB4D-13AC0CEF704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E449-C416-451F-83A2-E08401109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E449-C416-451F-83A2-E084011099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0147-A330-4247-BBEA-78D84BB4C81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8916-2AD8-4C28-A264-AD8C4F96C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oleObject" Target="../embeddings/oleObject2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858180" cy="571504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  <a:latin typeface="+mn-lt"/>
              </a:rPr>
              <a:t>Урок математики в 1классе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00100" y="1285860"/>
            <a:ext cx="7072362" cy="4000528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64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5357826"/>
            <a:ext cx="430051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Учитель начальных  классов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Георгиева Снежана Ильинична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714356"/>
            <a:ext cx="550072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300039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643182"/>
            <a:ext cx="1857388" cy="1500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643182"/>
            <a:ext cx="1785950" cy="1500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2143116"/>
            <a:ext cx="2714644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786" y="3071810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71604" y="3071810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43306" y="3071810"/>
            <a:ext cx="642942" cy="7143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00958" y="2714620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15074" y="2714620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29454" y="3571876"/>
            <a:ext cx="642942" cy="7143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2428860" y="3071810"/>
            <a:ext cx="71438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 15"/>
          <p:cNvSpPr/>
          <p:nvPr/>
        </p:nvSpPr>
        <p:spPr>
          <a:xfrm>
            <a:off x="4929190" y="307181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5214950"/>
            <a:ext cx="8611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5214951"/>
            <a:ext cx="6960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521495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5143512"/>
            <a:ext cx="13965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1" grpId="0" animBg="1"/>
      <p:bldP spid="11" grpId="1" animBg="1"/>
      <p:bldP spid="11" grpId="2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071546"/>
            <a:ext cx="1857388" cy="1500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1142984"/>
            <a:ext cx="1857388" cy="1500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571480"/>
            <a:ext cx="2714644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 12"/>
          <p:cNvSpPr/>
          <p:nvPr/>
        </p:nvSpPr>
        <p:spPr>
          <a:xfrm>
            <a:off x="5072066" y="142873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2428860" y="1428736"/>
            <a:ext cx="71438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57416" y="1456707"/>
            <a:ext cx="642942" cy="7143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000892" y="928670"/>
            <a:ext cx="642942" cy="7143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57554" y="157161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43372" y="157161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29388" y="192880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43834" y="192880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876"/>
            <a:ext cx="2443480" cy="187579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500562" y="4357694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4286256"/>
            <a:ext cx="696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4357694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4286256"/>
            <a:ext cx="11641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286388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86446" y="5286388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43504" y="5214950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5286388"/>
            <a:ext cx="11128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=3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646113" y="142875"/>
            <a:ext cx="84978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От перемены мест 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643063" y="2786063"/>
            <a:ext cx="65532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не меняется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2357438" y="1214438"/>
            <a:ext cx="5473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слагаемых</a:t>
            </a:r>
          </a:p>
        </p:txBody>
      </p:sp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2339975" y="4365625"/>
            <a:ext cx="49688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6227763" y="4365625"/>
            <a:ext cx="49688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>
            <a:off x="4140200" y="4437063"/>
            <a:ext cx="7207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2051050" y="5876925"/>
            <a:ext cx="1439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>
            <a:off x="5437188" y="5805488"/>
            <a:ext cx="163514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1+2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7907" name="WordArt 19"/>
          <p:cNvSpPr>
            <a:spLocks noChangeArrowheads="1" noChangeShapeType="1" noTextEdit="1"/>
          </p:cNvSpPr>
          <p:nvPr/>
        </p:nvSpPr>
        <p:spPr bwMode="auto">
          <a:xfrm>
            <a:off x="4138613" y="5876925"/>
            <a:ext cx="7207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642938" y="1849438"/>
            <a:ext cx="84978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значение суммы 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5720" y="442913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42976" y="442913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71802" y="4357694"/>
            <a:ext cx="642942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14942" y="4357694"/>
            <a:ext cx="642942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86710" y="442913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9454" y="4357694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902" grpId="0"/>
      <p:bldP spid="37903" grpId="0"/>
      <p:bldP spid="37904" grpId="0"/>
      <p:bldP spid="37905" grpId="0"/>
      <p:bldP spid="37906" grpId="0"/>
      <p:bldP spid="37907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WordArt 6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8280400" cy="13684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Переместительное свойство 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5429256" y="3000372"/>
          <a:ext cx="3167063" cy="3455988"/>
        </p:xfrm>
        <a:graphic>
          <a:graphicData uri="http://schemas.openxmlformats.org/presentationml/2006/ole">
            <p:oleObj spid="_x0000_s1026" name="Image" r:id="rId3" imgW="6806349" imgH="7428571" progId="Photoshop.Image.10">
              <p:embed/>
            </p:oleObj>
          </a:graphicData>
        </a:graphic>
      </p:graphicFrame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971550" y="4005263"/>
            <a:ext cx="3744913" cy="150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сложения</a:t>
            </a:r>
          </a:p>
        </p:txBody>
      </p:sp>
      <p:sp>
        <p:nvSpPr>
          <p:cNvPr id="31759" name="WordArt 15"/>
          <p:cNvSpPr>
            <a:spLocks noChangeArrowheads="1" noChangeShapeType="1" noTextEdit="1"/>
          </p:cNvSpPr>
          <p:nvPr/>
        </p:nvSpPr>
        <p:spPr bwMode="auto">
          <a:xfrm>
            <a:off x="3214688" y="447675"/>
            <a:ext cx="3805237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Тема урока: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8" grpId="0" animBg="1"/>
      <p:bldP spid="317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9938" cy="583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Цели: </a:t>
            </a:r>
          </a:p>
          <a:p>
            <a:pPr algn="ctr"/>
            <a:r>
              <a:rPr lang="ru-RU" sz="3600" kern="10" dirty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 - </a:t>
            </a:r>
            <a:r>
              <a:rPr lang="ru-RU" sz="3600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познакомиться  с переместительным  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свойством  сложения;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- научиться   пользоваться 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переместительным свойством сложения;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 </a:t>
            </a:r>
            <a:r>
              <a:rPr lang="ru-RU" sz="3600" kern="10" dirty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-учиться  помогать  другу </a:t>
            </a:r>
          </a:p>
          <a:p>
            <a:pPr algn="ctr"/>
            <a:r>
              <a:rPr lang="ru-RU" sz="3600" kern="10" dirty="0">
                <a:ln w="19050">
                  <a:solidFill>
                    <a:srgbClr val="9900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в  трудную  минуту.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337300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646113" y="142875"/>
            <a:ext cx="84978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От перемены мест 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643063" y="2786063"/>
            <a:ext cx="65532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не меняется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2357438" y="1214438"/>
            <a:ext cx="5473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слагаемых</a:t>
            </a:r>
          </a:p>
        </p:txBody>
      </p:sp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2339975" y="4365625"/>
            <a:ext cx="49688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6227763" y="4365625"/>
            <a:ext cx="496887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>
            <a:off x="4140200" y="4437063"/>
            <a:ext cx="7207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2051050" y="5876925"/>
            <a:ext cx="1439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+1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>
            <a:off x="5437188" y="5805488"/>
            <a:ext cx="163514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1+2</a:t>
            </a:r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7907" name="WordArt 19"/>
          <p:cNvSpPr>
            <a:spLocks noChangeArrowheads="1" noChangeShapeType="1" noTextEdit="1"/>
          </p:cNvSpPr>
          <p:nvPr/>
        </p:nvSpPr>
        <p:spPr bwMode="auto">
          <a:xfrm>
            <a:off x="4138613" y="5876925"/>
            <a:ext cx="7207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642938" y="1849438"/>
            <a:ext cx="84978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значение суммы 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5720" y="442913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42976" y="442913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71802" y="4357694"/>
            <a:ext cx="642942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14942" y="4357694"/>
            <a:ext cx="642942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86710" y="4429132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9454" y="4357694"/>
            <a:ext cx="642942" cy="714380"/>
          </a:xfrm>
          <a:prstGeom prst="ellips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902" grpId="0"/>
      <p:bldP spid="37903" grpId="0"/>
      <p:bldP spid="37904" grpId="0"/>
      <p:bldP spid="37905" grpId="0"/>
      <p:bldP spid="37906" grpId="0"/>
      <p:bldP spid="37907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071563" y="4643438"/>
            <a:ext cx="7358062" cy="2143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1785938"/>
            <a:ext cx="4286250" cy="2643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313" y="1714500"/>
            <a:ext cx="4071937" cy="2643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WordArt 5"/>
          <p:cNvSpPr>
            <a:spLocks noChangeArrowheads="1" noChangeShapeType="1" noTextEdit="1"/>
          </p:cNvSpPr>
          <p:nvPr/>
        </p:nvSpPr>
        <p:spPr bwMode="auto">
          <a:xfrm>
            <a:off x="2505075" y="333375"/>
            <a:ext cx="4133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Составь 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равенства,</a:t>
            </a:r>
          </a:p>
        </p:txBody>
      </p:sp>
      <p:sp>
        <p:nvSpPr>
          <p:cNvPr id="3080" name="WordArt 6"/>
          <p:cNvSpPr>
            <a:spLocks noChangeArrowheads="1" noChangeShapeType="1" noTextEdit="1"/>
          </p:cNvSpPr>
          <p:nvPr/>
        </p:nvSpPr>
        <p:spPr bwMode="auto">
          <a:xfrm>
            <a:off x="1181100" y="1052513"/>
            <a:ext cx="6781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которые соответствуют рисунку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700588" y="2473325"/>
          <a:ext cx="1871662" cy="1741488"/>
        </p:xfrm>
        <a:graphic>
          <a:graphicData uri="http://schemas.openxmlformats.org/presentationml/2006/ole">
            <p:oleObj spid="_x0000_s25602" name="Точечный рисунок" r:id="rId3" imgW="4238095" imgH="3943901" progId="PBrush">
              <p:embed/>
            </p:oleObj>
          </a:graphicData>
        </a:graphic>
      </p:graphicFrame>
      <p:pic>
        <p:nvPicPr>
          <p:cNvPr id="3081" name="Picture 11" descr="dog001_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4903788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dog001_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7600" y="4975225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dog001_thumbnai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4903788"/>
            <a:ext cx="14541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15"/>
          <p:cNvGraphicFramePr>
            <a:graphicFrameLocks noChangeAspect="1"/>
          </p:cNvGraphicFramePr>
          <p:nvPr/>
        </p:nvGraphicFramePr>
        <p:xfrm>
          <a:off x="6572250" y="5218113"/>
          <a:ext cx="1584325" cy="1568450"/>
        </p:xfrm>
        <a:graphic>
          <a:graphicData uri="http://schemas.openxmlformats.org/presentationml/2006/ole">
            <p:oleObj spid="_x0000_s25603" name="Точечный рисунок" r:id="rId5" imgW="3666667" imgH="3629532" progId="PBrush">
              <p:embed/>
            </p:oleObj>
          </a:graphicData>
        </a:graphic>
      </p:graphicFrame>
      <p:pic>
        <p:nvPicPr>
          <p:cNvPr id="3084" name="Picture 25" descr="cat10_thumbnai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86688" y="2995613"/>
            <a:ext cx="10414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6" descr="cat10_thumbnai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0" y="3068638"/>
            <a:ext cx="9699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7" descr="xmas-tree01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1175" y="2133600"/>
            <a:ext cx="1376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9" descr="thumbpersonaj17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9875" y="2609850"/>
            <a:ext cx="208756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2" name="WordArt 30"/>
          <p:cNvSpPr>
            <a:spLocks noChangeArrowheads="1" noChangeShapeType="1" noTextEdit="1"/>
          </p:cNvSpPr>
          <p:nvPr/>
        </p:nvSpPr>
        <p:spPr bwMode="auto">
          <a:xfrm>
            <a:off x="2195513" y="1928813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4+1=5</a:t>
            </a:r>
          </a:p>
        </p:txBody>
      </p:sp>
      <p:sp>
        <p:nvSpPr>
          <p:cNvPr id="38943" name="WordArt 31"/>
          <p:cNvSpPr>
            <a:spLocks noChangeArrowheads="1" noChangeShapeType="1" noTextEdit="1"/>
          </p:cNvSpPr>
          <p:nvPr/>
        </p:nvSpPr>
        <p:spPr bwMode="auto">
          <a:xfrm>
            <a:off x="2184400" y="2500313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1+4=5</a:t>
            </a:r>
          </a:p>
        </p:txBody>
      </p:sp>
      <p:sp>
        <p:nvSpPr>
          <p:cNvPr id="38944" name="WordArt 32"/>
          <p:cNvSpPr>
            <a:spLocks noChangeArrowheads="1" noChangeShapeType="1" noTextEdit="1"/>
          </p:cNvSpPr>
          <p:nvPr/>
        </p:nvSpPr>
        <p:spPr bwMode="auto">
          <a:xfrm>
            <a:off x="6577013" y="1844675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1+2=3</a:t>
            </a:r>
          </a:p>
        </p:txBody>
      </p:sp>
      <p:sp>
        <p:nvSpPr>
          <p:cNvPr id="38945" name="WordArt 33"/>
          <p:cNvSpPr>
            <a:spLocks noChangeArrowheads="1" noChangeShapeType="1" noTextEdit="1"/>
          </p:cNvSpPr>
          <p:nvPr/>
        </p:nvSpPr>
        <p:spPr bwMode="auto">
          <a:xfrm>
            <a:off x="6588125" y="2492375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2+1=3</a:t>
            </a:r>
          </a:p>
        </p:txBody>
      </p:sp>
      <p:sp>
        <p:nvSpPr>
          <p:cNvPr id="38946" name="WordArt 34"/>
          <p:cNvSpPr>
            <a:spLocks noChangeArrowheads="1" noChangeShapeType="1" noTextEdit="1"/>
          </p:cNvSpPr>
          <p:nvPr/>
        </p:nvSpPr>
        <p:spPr bwMode="auto">
          <a:xfrm>
            <a:off x="5286375" y="5295900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3+1=4</a:t>
            </a:r>
          </a:p>
        </p:txBody>
      </p:sp>
      <p:sp>
        <p:nvSpPr>
          <p:cNvPr id="38947" name="WordArt 35"/>
          <p:cNvSpPr>
            <a:spLocks noChangeArrowheads="1" noChangeShapeType="1" noTextEdit="1"/>
          </p:cNvSpPr>
          <p:nvPr/>
        </p:nvSpPr>
        <p:spPr bwMode="auto">
          <a:xfrm>
            <a:off x="5286375" y="5867400"/>
            <a:ext cx="10191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1+3=4</a:t>
            </a:r>
          </a:p>
        </p:txBody>
      </p:sp>
      <p:sp>
        <p:nvSpPr>
          <p:cNvPr id="3094" name="TextBox 26"/>
          <p:cNvSpPr txBox="1">
            <a:spLocks noChangeArrowheads="1"/>
          </p:cNvSpPr>
          <p:nvPr/>
        </p:nvSpPr>
        <p:spPr bwMode="auto">
          <a:xfrm>
            <a:off x="428625" y="19288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Рисунок 1</a:t>
            </a:r>
          </a:p>
        </p:txBody>
      </p:sp>
      <p:sp>
        <p:nvSpPr>
          <p:cNvPr id="3095" name="TextBox 27"/>
          <p:cNvSpPr txBox="1">
            <a:spLocks noChangeArrowheads="1"/>
          </p:cNvSpPr>
          <p:nvPr/>
        </p:nvSpPr>
        <p:spPr bwMode="auto">
          <a:xfrm>
            <a:off x="4929188" y="20002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Рисунок 2</a:t>
            </a:r>
          </a:p>
        </p:txBody>
      </p:sp>
      <p:sp>
        <p:nvSpPr>
          <p:cNvPr id="3096" name="TextBox 28"/>
          <p:cNvSpPr txBox="1">
            <a:spLocks noChangeArrowheads="1"/>
          </p:cNvSpPr>
          <p:nvPr/>
        </p:nvSpPr>
        <p:spPr bwMode="auto">
          <a:xfrm>
            <a:off x="6929438" y="478631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Рисунок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2" grpId="0" animBg="1"/>
      <p:bldP spid="38943" grpId="0" animBg="1"/>
      <p:bldP spid="38944" grpId="0" animBg="1"/>
      <p:bldP spid="38945" grpId="0" animBg="1"/>
      <p:bldP spid="38946" grpId="0" animBg="1"/>
      <p:bldP spid="389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FF6699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407275" cy="9350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ИТОГ  УРОКА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7407275" cy="44465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>
                <a:solidFill>
                  <a:srgbClr val="2C13E7"/>
                </a:solidFill>
                <a:latin typeface="Arial Black" pitchFamily="34" charset="0"/>
              </a:rPr>
              <a:t>Что 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я </a:t>
            </a:r>
            <a:r>
              <a:rPr lang="ru-RU" sz="4000" dirty="0" smtClean="0">
                <a:solidFill>
                  <a:srgbClr val="2C13E7"/>
                </a:solidFill>
                <a:latin typeface="Arial Black" pitchFamily="34" charset="0"/>
              </a:rPr>
              <a:t> нового  узнал  на уроке?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>
                <a:solidFill>
                  <a:srgbClr val="2C13E7"/>
                </a:solidFill>
                <a:latin typeface="Arial Black" pitchFamily="34" charset="0"/>
              </a:rPr>
              <a:t>Что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4000" dirty="0" smtClean="0">
                <a:solidFill>
                  <a:srgbClr val="2C13E7"/>
                </a:solidFill>
                <a:latin typeface="Arial Black" pitchFamily="34" charset="0"/>
              </a:rPr>
              <a:t> сегодня узнал или чему научился, что может пригодиться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мне</a:t>
            </a:r>
            <a:r>
              <a:rPr lang="ru-RU" sz="4000" dirty="0" smtClean="0">
                <a:solidFill>
                  <a:srgbClr val="2C13E7"/>
                </a:solidFill>
                <a:latin typeface="Arial Black" pitchFamily="34" charset="0"/>
              </a:rPr>
              <a:t> на других уроках?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4000" dirty="0" smtClean="0">
                <a:solidFill>
                  <a:srgbClr val="2C13E7"/>
                </a:solidFill>
                <a:latin typeface="Arial Black" pitchFamily="34" charset="0"/>
              </a:rPr>
              <a:t>Что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мне </a:t>
            </a:r>
            <a:r>
              <a:rPr lang="ru-RU" sz="4000" dirty="0" smtClean="0">
                <a:solidFill>
                  <a:srgbClr val="2C13E7"/>
                </a:solidFill>
                <a:latin typeface="Arial Black" pitchFamily="34" charset="0"/>
              </a:rPr>
              <a:t>было трудно?</a:t>
            </a:r>
            <a:endParaRPr lang="ru-RU" sz="4000" dirty="0">
              <a:solidFill>
                <a:srgbClr val="2C13E7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в жизни встречался с переместительным свойством?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Мамины документы\Разные док-ты\Картинки\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978" t="23512" r="58633" b="33597"/>
          <a:stretch>
            <a:fillRect/>
          </a:stretch>
        </p:blipFill>
        <p:spPr bwMode="auto">
          <a:xfrm>
            <a:off x="5000628" y="1142984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16363"/>
          <a:stretch>
            <a:fillRect/>
          </a:stretch>
        </p:blipFill>
        <p:spPr bwMode="auto">
          <a:xfrm>
            <a:off x="1071538" y="1142984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И. Крылова есть басня «Квартет»,</a:t>
            </a:r>
            <a:br>
              <a:rPr lang="ru-RU" dirty="0" smtClean="0"/>
            </a:br>
            <a:r>
              <a:rPr lang="ru-RU" dirty="0" smtClean="0"/>
              <a:t>посмотрите. Что заметили?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54" t="25705" r="48930" b="20854"/>
          <a:stretch>
            <a:fillRect/>
          </a:stretch>
        </p:blipFill>
        <p:spPr bwMode="auto">
          <a:xfrm>
            <a:off x="2143108" y="1428736"/>
            <a:ext cx="49292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censor_photoshops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07" t="20691" r="14165" b="185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7364"/>
            <a:ext cx="8215369" cy="33575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60" y="142852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prostokvashino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2071678"/>
            <a:ext cx="52482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-30163" y="6110288"/>
            <a:ext cx="9210676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6072198" y="5572140"/>
            <a:ext cx="1924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C00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0" y="714356"/>
            <a:ext cx="3071802" cy="17859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85723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85918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15272" y="485776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857232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92893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928934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714348" y="5657671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28" y="5657671"/>
            <a:ext cx="644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&gt;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14546" y="5657671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4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1538" y="48577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00037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857232"/>
            <a:ext cx="1285884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85723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1" cstate="print"/>
          <a:srcRect l="4799" t="17282" r="38281" b="9731"/>
          <a:stretch>
            <a:fillRect/>
          </a:stretch>
        </p:blipFill>
        <p:spPr bwMode="auto">
          <a:xfrm>
            <a:off x="3143240" y="857232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Рисунок 3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3000372"/>
            <a:ext cx="1286822" cy="150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 стрелкой 28"/>
          <p:cNvCxnSpPr>
            <a:stCxn id="27" idx="1"/>
            <a:endCxn id="28" idx="3"/>
          </p:cNvCxnSpPr>
          <p:nvPr/>
        </p:nvCxnSpPr>
        <p:spPr>
          <a:xfrm rot="10800000">
            <a:off x="1643042" y="3714752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38" idx="1"/>
            <a:endCxn id="36" idx="3"/>
          </p:cNvCxnSpPr>
          <p:nvPr/>
        </p:nvCxnSpPr>
        <p:spPr>
          <a:xfrm rot="10800000">
            <a:off x="6286512" y="3750472"/>
            <a:ext cx="1143008" cy="189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5400000" flipH="1" flipV="1">
            <a:off x="4803379" y="54349"/>
            <a:ext cx="1588" cy="1464479"/>
          </a:xfrm>
          <a:prstGeom prst="bentConnector3">
            <a:avLst>
              <a:gd name="adj1" fmla="val 14395345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/>
          <p:nvPr/>
        </p:nvCxnSpPr>
        <p:spPr>
          <a:xfrm rot="5400000" flipH="1" flipV="1">
            <a:off x="7518024" y="125787"/>
            <a:ext cx="1588" cy="1464479"/>
          </a:xfrm>
          <a:prstGeom prst="bentConnector3">
            <a:avLst>
              <a:gd name="adj1" fmla="val 18608759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715140" y="5657671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0800000">
            <a:off x="5857884" y="5643578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&gt;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72066" y="5657671"/>
            <a:ext cx="6527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0" grpId="0"/>
      <p:bldP spid="31" grpId="0"/>
      <p:bldP spid="32" grpId="0"/>
      <p:bldP spid="34" grpId="0"/>
      <p:bldP spid="35" grpId="0"/>
      <p:bldP spid="33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40" y="0"/>
            <a:ext cx="9324940" cy="7458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-30163" y="6110288"/>
            <a:ext cx="9210676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6072198" y="5572140"/>
            <a:ext cx="1924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07649">
            <a:off x="3236288" y="1771929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71876"/>
            <a:ext cx="3571900" cy="250033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85786" y="1571612"/>
            <a:ext cx="3929090" cy="20002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214554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3714752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3714752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00166" y="2786058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57554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4643446"/>
            <a:ext cx="1500198" cy="1414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235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2571744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35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29289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3143248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29289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79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35004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3500438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3714752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43504" y="4071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72132" y="4286256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29322" y="4071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43504" y="46434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72132" y="4857760"/>
            <a:ext cx="413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46434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29322" y="52863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3504" y="52149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ru-RU" sz="54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5429264"/>
            <a:ext cx="413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  <a:endParaRPr lang="ru-RU" sz="3200" b="1" cap="none" spc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034" y="1571612"/>
            <a:ext cx="3929090" cy="20002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876"/>
            <a:ext cx="3571900" cy="2500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1802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57290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378619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78619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2214554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32182">
            <a:off x="2950339" y="1772094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4643446"/>
            <a:ext cx="1500198" cy="1414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держимое 2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716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2214554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3571876"/>
            <a:ext cx="3571900" cy="2500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58082" y="378619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3786190"/>
            <a:ext cx="571504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57884" y="4643446"/>
            <a:ext cx="1500198" cy="14144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215206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429256" y="2857496"/>
            <a:ext cx="571504" cy="571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8967398">
            <a:off x="5275923" y="1848261"/>
            <a:ext cx="650239" cy="64721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Не равно 34"/>
          <p:cNvSpPr/>
          <p:nvPr/>
        </p:nvSpPr>
        <p:spPr>
          <a:xfrm>
            <a:off x="4143372" y="3786190"/>
            <a:ext cx="914400" cy="914400"/>
          </a:xfrm>
          <a:prstGeom prst="mathNot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3" grpId="0" build="p" animBg="1"/>
      <p:bldP spid="26" grpId="0" animBg="1"/>
      <p:bldP spid="29" grpId="0" animBg="1"/>
      <p:bldP spid="28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F0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357694"/>
            <a:ext cx="785818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4357694"/>
            <a:ext cx="785818" cy="714380"/>
          </a:xfrm>
          <a:prstGeom prst="rect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V="1">
            <a:off x="2643174" y="3357562"/>
            <a:ext cx="785818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57752" y="3286124"/>
            <a:ext cx="1060704" cy="7143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929322" y="5000636"/>
            <a:ext cx="571504" cy="500066"/>
          </a:xfrm>
          <a:prstGeom prst="triangle">
            <a:avLst/>
          </a:prstGeom>
          <a:solidFill>
            <a:srgbClr val="2C1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28728" y="2857496"/>
            <a:ext cx="571504" cy="5000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2571744"/>
            <a:ext cx="500066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06137" y="4001058"/>
            <a:ext cx="981307" cy="878039"/>
          </a:xfrm>
          <a:custGeom>
            <a:avLst/>
            <a:gdLst>
              <a:gd name="connsiteX0" fmla="*/ 0 w 981307"/>
              <a:gd name="connsiteY0" fmla="*/ 715908 h 878039"/>
              <a:gd name="connsiteX1" fmla="*/ 78058 w 981307"/>
              <a:gd name="connsiteY1" fmla="*/ 771664 h 878039"/>
              <a:gd name="connsiteX2" fmla="*/ 133814 w 981307"/>
              <a:gd name="connsiteY2" fmla="*/ 793966 h 878039"/>
              <a:gd name="connsiteX3" fmla="*/ 167268 w 981307"/>
              <a:gd name="connsiteY3" fmla="*/ 805118 h 878039"/>
              <a:gd name="connsiteX4" fmla="*/ 278780 w 981307"/>
              <a:gd name="connsiteY4" fmla="*/ 860874 h 878039"/>
              <a:gd name="connsiteX5" fmla="*/ 468351 w 981307"/>
              <a:gd name="connsiteY5" fmla="*/ 849722 h 878039"/>
              <a:gd name="connsiteX6" fmla="*/ 512956 w 981307"/>
              <a:gd name="connsiteY6" fmla="*/ 838571 h 878039"/>
              <a:gd name="connsiteX7" fmla="*/ 579863 w 981307"/>
              <a:gd name="connsiteY7" fmla="*/ 816269 h 878039"/>
              <a:gd name="connsiteX8" fmla="*/ 602165 w 981307"/>
              <a:gd name="connsiteY8" fmla="*/ 793966 h 878039"/>
              <a:gd name="connsiteX9" fmla="*/ 669073 w 981307"/>
              <a:gd name="connsiteY9" fmla="*/ 760513 h 878039"/>
              <a:gd name="connsiteX10" fmla="*/ 735980 w 981307"/>
              <a:gd name="connsiteY10" fmla="*/ 715908 h 878039"/>
              <a:gd name="connsiteX11" fmla="*/ 758283 w 981307"/>
              <a:gd name="connsiteY11" fmla="*/ 693605 h 878039"/>
              <a:gd name="connsiteX12" fmla="*/ 769434 w 981307"/>
              <a:gd name="connsiteY12" fmla="*/ 637849 h 878039"/>
              <a:gd name="connsiteX13" fmla="*/ 780585 w 981307"/>
              <a:gd name="connsiteY13" fmla="*/ 504035 h 878039"/>
              <a:gd name="connsiteX14" fmla="*/ 791736 w 981307"/>
              <a:gd name="connsiteY14" fmla="*/ 191801 h 878039"/>
              <a:gd name="connsiteX15" fmla="*/ 836341 w 981307"/>
              <a:gd name="connsiteY15" fmla="*/ 91440 h 878039"/>
              <a:gd name="connsiteX16" fmla="*/ 858643 w 981307"/>
              <a:gd name="connsiteY16" fmla="*/ 69137 h 878039"/>
              <a:gd name="connsiteX17" fmla="*/ 925551 w 981307"/>
              <a:gd name="connsiteY17" fmla="*/ 35683 h 878039"/>
              <a:gd name="connsiteX18" fmla="*/ 981307 w 981307"/>
              <a:gd name="connsiteY18" fmla="*/ 2230 h 8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1307" h="878039">
                <a:moveTo>
                  <a:pt x="0" y="715908"/>
                </a:moveTo>
                <a:cubicBezTo>
                  <a:pt x="10110" y="723491"/>
                  <a:pt x="61746" y="763508"/>
                  <a:pt x="78058" y="771664"/>
                </a:cubicBezTo>
                <a:cubicBezTo>
                  <a:pt x="95962" y="780616"/>
                  <a:pt x="115072" y="786938"/>
                  <a:pt x="133814" y="793966"/>
                </a:cubicBezTo>
                <a:cubicBezTo>
                  <a:pt x="144820" y="798093"/>
                  <a:pt x="156754" y="799861"/>
                  <a:pt x="167268" y="805118"/>
                </a:cubicBezTo>
                <a:cubicBezTo>
                  <a:pt x="313109" y="878039"/>
                  <a:pt x="135554" y="803582"/>
                  <a:pt x="278780" y="860874"/>
                </a:cubicBezTo>
                <a:cubicBezTo>
                  <a:pt x="341970" y="857157"/>
                  <a:pt x="405337" y="855724"/>
                  <a:pt x="468351" y="849722"/>
                </a:cubicBezTo>
                <a:cubicBezTo>
                  <a:pt x="483608" y="848269"/>
                  <a:pt x="498276" y="842975"/>
                  <a:pt x="512956" y="838571"/>
                </a:cubicBezTo>
                <a:cubicBezTo>
                  <a:pt x="535473" y="831816"/>
                  <a:pt x="579863" y="816269"/>
                  <a:pt x="579863" y="816269"/>
                </a:cubicBezTo>
                <a:cubicBezTo>
                  <a:pt x="587297" y="808835"/>
                  <a:pt x="593150" y="799375"/>
                  <a:pt x="602165" y="793966"/>
                </a:cubicBezTo>
                <a:cubicBezTo>
                  <a:pt x="674012" y="750857"/>
                  <a:pt x="596560" y="820940"/>
                  <a:pt x="669073" y="760513"/>
                </a:cubicBezTo>
                <a:cubicBezTo>
                  <a:pt x="724761" y="714106"/>
                  <a:pt x="677187" y="735505"/>
                  <a:pt x="735980" y="715908"/>
                </a:cubicBezTo>
                <a:cubicBezTo>
                  <a:pt x="743414" y="708474"/>
                  <a:pt x="754141" y="703269"/>
                  <a:pt x="758283" y="693605"/>
                </a:cubicBezTo>
                <a:cubicBezTo>
                  <a:pt x="765749" y="676184"/>
                  <a:pt x="767219" y="656673"/>
                  <a:pt x="769434" y="637849"/>
                </a:cubicBezTo>
                <a:cubicBezTo>
                  <a:pt x="774664" y="593396"/>
                  <a:pt x="776868" y="548640"/>
                  <a:pt x="780585" y="504035"/>
                </a:cubicBezTo>
                <a:cubicBezTo>
                  <a:pt x="784302" y="399957"/>
                  <a:pt x="782582" y="295542"/>
                  <a:pt x="791736" y="191801"/>
                </a:cubicBezTo>
                <a:cubicBezTo>
                  <a:pt x="794805" y="157017"/>
                  <a:pt x="814379" y="118893"/>
                  <a:pt x="836341" y="91440"/>
                </a:cubicBezTo>
                <a:cubicBezTo>
                  <a:pt x="842909" y="83230"/>
                  <a:pt x="850433" y="75705"/>
                  <a:pt x="858643" y="69137"/>
                </a:cubicBezTo>
                <a:cubicBezTo>
                  <a:pt x="889522" y="44434"/>
                  <a:pt x="890219" y="47461"/>
                  <a:pt x="925551" y="35683"/>
                </a:cubicBezTo>
                <a:cubicBezTo>
                  <a:pt x="973130" y="0"/>
                  <a:pt x="951571" y="2230"/>
                  <a:pt x="981307" y="2230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26" name="Полилиния 25"/>
          <p:cNvSpPr/>
          <p:nvPr/>
        </p:nvSpPr>
        <p:spPr>
          <a:xfrm>
            <a:off x="1948835" y="3189887"/>
            <a:ext cx="783214" cy="300445"/>
          </a:xfrm>
          <a:custGeom>
            <a:avLst/>
            <a:gdLst>
              <a:gd name="connsiteX0" fmla="*/ 783214 w 783214"/>
              <a:gd name="connsiteY0" fmla="*/ 300445 h 300445"/>
              <a:gd name="connsiteX1" fmla="*/ 772063 w 783214"/>
              <a:gd name="connsiteY1" fmla="*/ 244689 h 300445"/>
              <a:gd name="connsiteX2" fmla="*/ 749760 w 783214"/>
              <a:gd name="connsiteY2" fmla="*/ 222386 h 300445"/>
              <a:gd name="connsiteX3" fmla="*/ 705155 w 783214"/>
              <a:gd name="connsiteY3" fmla="*/ 166630 h 300445"/>
              <a:gd name="connsiteX4" fmla="*/ 560189 w 783214"/>
              <a:gd name="connsiteY4" fmla="*/ 177781 h 300445"/>
              <a:gd name="connsiteX5" fmla="*/ 504433 w 783214"/>
              <a:gd name="connsiteY5" fmla="*/ 211235 h 300445"/>
              <a:gd name="connsiteX6" fmla="*/ 470980 w 783214"/>
              <a:gd name="connsiteY6" fmla="*/ 233537 h 300445"/>
              <a:gd name="connsiteX7" fmla="*/ 448677 w 783214"/>
              <a:gd name="connsiteY7" fmla="*/ 255840 h 300445"/>
              <a:gd name="connsiteX8" fmla="*/ 404072 w 783214"/>
              <a:gd name="connsiteY8" fmla="*/ 278142 h 300445"/>
              <a:gd name="connsiteX9" fmla="*/ 370619 w 783214"/>
              <a:gd name="connsiteY9" fmla="*/ 300445 h 300445"/>
              <a:gd name="connsiteX10" fmla="*/ 337165 w 783214"/>
              <a:gd name="connsiteY10" fmla="*/ 289293 h 300445"/>
              <a:gd name="connsiteX11" fmla="*/ 292560 w 783214"/>
              <a:gd name="connsiteY11" fmla="*/ 266991 h 300445"/>
              <a:gd name="connsiteX12" fmla="*/ 247955 w 783214"/>
              <a:gd name="connsiteY12" fmla="*/ 255840 h 300445"/>
              <a:gd name="connsiteX13" fmla="*/ 192199 w 783214"/>
              <a:gd name="connsiteY13" fmla="*/ 211235 h 300445"/>
              <a:gd name="connsiteX14" fmla="*/ 114141 w 783214"/>
              <a:gd name="connsiteY14" fmla="*/ 177781 h 300445"/>
              <a:gd name="connsiteX15" fmla="*/ 47233 w 783214"/>
              <a:gd name="connsiteY15" fmla="*/ 99723 h 300445"/>
              <a:gd name="connsiteX16" fmla="*/ 24931 w 783214"/>
              <a:gd name="connsiteY16" fmla="*/ 32815 h 300445"/>
              <a:gd name="connsiteX17" fmla="*/ 2628 w 783214"/>
              <a:gd name="connsiteY17" fmla="*/ 21664 h 30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3214" h="300445">
                <a:moveTo>
                  <a:pt x="783214" y="300445"/>
                </a:moveTo>
                <a:cubicBezTo>
                  <a:pt x="779497" y="281860"/>
                  <a:pt x="779529" y="262110"/>
                  <a:pt x="772063" y="244689"/>
                </a:cubicBezTo>
                <a:cubicBezTo>
                  <a:pt x="767921" y="235025"/>
                  <a:pt x="756328" y="230596"/>
                  <a:pt x="749760" y="222386"/>
                </a:cubicBezTo>
                <a:cubicBezTo>
                  <a:pt x="693491" y="152050"/>
                  <a:pt x="759007" y="220482"/>
                  <a:pt x="705155" y="166630"/>
                </a:cubicBezTo>
                <a:cubicBezTo>
                  <a:pt x="656833" y="170347"/>
                  <a:pt x="608279" y="171770"/>
                  <a:pt x="560189" y="177781"/>
                </a:cubicBezTo>
                <a:cubicBezTo>
                  <a:pt x="520027" y="182801"/>
                  <a:pt x="532127" y="189080"/>
                  <a:pt x="504433" y="211235"/>
                </a:cubicBezTo>
                <a:cubicBezTo>
                  <a:pt x="493968" y="219607"/>
                  <a:pt x="481445" y="225165"/>
                  <a:pt x="470980" y="233537"/>
                </a:cubicBezTo>
                <a:cubicBezTo>
                  <a:pt x="462770" y="240105"/>
                  <a:pt x="457425" y="250008"/>
                  <a:pt x="448677" y="255840"/>
                </a:cubicBezTo>
                <a:cubicBezTo>
                  <a:pt x="434846" y="265061"/>
                  <a:pt x="418505" y="269895"/>
                  <a:pt x="404072" y="278142"/>
                </a:cubicBezTo>
                <a:cubicBezTo>
                  <a:pt x="392436" y="284791"/>
                  <a:pt x="381770" y="293011"/>
                  <a:pt x="370619" y="300445"/>
                </a:cubicBezTo>
                <a:cubicBezTo>
                  <a:pt x="359468" y="296728"/>
                  <a:pt x="347969" y="293923"/>
                  <a:pt x="337165" y="289293"/>
                </a:cubicBezTo>
                <a:cubicBezTo>
                  <a:pt x="321886" y="282745"/>
                  <a:pt x="308125" y="272828"/>
                  <a:pt x="292560" y="266991"/>
                </a:cubicBezTo>
                <a:cubicBezTo>
                  <a:pt x="278210" y="261610"/>
                  <a:pt x="262823" y="259557"/>
                  <a:pt x="247955" y="255840"/>
                </a:cubicBezTo>
                <a:cubicBezTo>
                  <a:pt x="227210" y="235094"/>
                  <a:pt x="220336" y="225303"/>
                  <a:pt x="192199" y="211235"/>
                </a:cubicBezTo>
                <a:cubicBezTo>
                  <a:pt x="149132" y="189702"/>
                  <a:pt x="160551" y="212589"/>
                  <a:pt x="114141" y="177781"/>
                </a:cubicBezTo>
                <a:cubicBezTo>
                  <a:pt x="78088" y="150740"/>
                  <a:pt x="69709" y="133436"/>
                  <a:pt x="47233" y="99723"/>
                </a:cubicBezTo>
                <a:cubicBezTo>
                  <a:pt x="39799" y="77420"/>
                  <a:pt x="41555" y="49438"/>
                  <a:pt x="24931" y="32815"/>
                </a:cubicBezTo>
                <a:cubicBezTo>
                  <a:pt x="0" y="7885"/>
                  <a:pt x="2628" y="0"/>
                  <a:pt x="2628" y="21664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714480" y="2643182"/>
            <a:ext cx="2286005" cy="525641"/>
          </a:xfrm>
          <a:custGeom>
            <a:avLst/>
            <a:gdLst>
              <a:gd name="connsiteX0" fmla="*/ 5 w 2286005"/>
              <a:gd name="connsiteY0" fmla="*/ 267629 h 525641"/>
              <a:gd name="connsiteX1" fmla="*/ 33459 w 2286005"/>
              <a:gd name="connsiteY1" fmla="*/ 245327 h 525641"/>
              <a:gd name="connsiteX2" fmla="*/ 89215 w 2286005"/>
              <a:gd name="connsiteY2" fmla="*/ 189570 h 525641"/>
              <a:gd name="connsiteX3" fmla="*/ 111517 w 2286005"/>
              <a:gd name="connsiteY3" fmla="*/ 89209 h 525641"/>
              <a:gd name="connsiteX4" fmla="*/ 133820 w 2286005"/>
              <a:gd name="connsiteY4" fmla="*/ 22302 h 525641"/>
              <a:gd name="connsiteX5" fmla="*/ 167274 w 2286005"/>
              <a:gd name="connsiteY5" fmla="*/ 0 h 525641"/>
              <a:gd name="connsiteX6" fmla="*/ 434903 w 2286005"/>
              <a:gd name="connsiteY6" fmla="*/ 22302 h 525641"/>
              <a:gd name="connsiteX7" fmla="*/ 468356 w 2286005"/>
              <a:gd name="connsiteY7" fmla="*/ 33453 h 525641"/>
              <a:gd name="connsiteX8" fmla="*/ 535264 w 2286005"/>
              <a:gd name="connsiteY8" fmla="*/ 78058 h 525641"/>
              <a:gd name="connsiteX9" fmla="*/ 613322 w 2286005"/>
              <a:gd name="connsiteY9" fmla="*/ 133814 h 525641"/>
              <a:gd name="connsiteX10" fmla="*/ 657927 w 2286005"/>
              <a:gd name="connsiteY10" fmla="*/ 156117 h 525641"/>
              <a:gd name="connsiteX11" fmla="*/ 724835 w 2286005"/>
              <a:gd name="connsiteY11" fmla="*/ 211873 h 525641"/>
              <a:gd name="connsiteX12" fmla="*/ 758288 w 2286005"/>
              <a:gd name="connsiteY12" fmla="*/ 234175 h 525641"/>
              <a:gd name="connsiteX13" fmla="*/ 780591 w 2286005"/>
              <a:gd name="connsiteY13" fmla="*/ 256478 h 525641"/>
              <a:gd name="connsiteX14" fmla="*/ 825196 w 2286005"/>
              <a:gd name="connsiteY14" fmla="*/ 278780 h 525641"/>
              <a:gd name="connsiteX15" fmla="*/ 847498 w 2286005"/>
              <a:gd name="connsiteY15" fmla="*/ 301083 h 525641"/>
              <a:gd name="connsiteX16" fmla="*/ 880952 w 2286005"/>
              <a:gd name="connsiteY16" fmla="*/ 312234 h 525641"/>
              <a:gd name="connsiteX17" fmla="*/ 903254 w 2286005"/>
              <a:gd name="connsiteY17" fmla="*/ 345688 h 525641"/>
              <a:gd name="connsiteX18" fmla="*/ 936708 w 2286005"/>
              <a:gd name="connsiteY18" fmla="*/ 367990 h 525641"/>
              <a:gd name="connsiteX19" fmla="*/ 992464 w 2286005"/>
              <a:gd name="connsiteY19" fmla="*/ 423746 h 525641"/>
              <a:gd name="connsiteX20" fmla="*/ 1025917 w 2286005"/>
              <a:gd name="connsiteY20" fmla="*/ 468351 h 525641"/>
              <a:gd name="connsiteX21" fmla="*/ 1059371 w 2286005"/>
              <a:gd name="connsiteY21" fmla="*/ 490653 h 525641"/>
              <a:gd name="connsiteX22" fmla="*/ 1115127 w 2286005"/>
              <a:gd name="connsiteY22" fmla="*/ 524107 h 525641"/>
              <a:gd name="connsiteX23" fmla="*/ 1382756 w 2286005"/>
              <a:gd name="connsiteY23" fmla="*/ 512956 h 525641"/>
              <a:gd name="connsiteX24" fmla="*/ 1460815 w 2286005"/>
              <a:gd name="connsiteY24" fmla="*/ 490653 h 525641"/>
              <a:gd name="connsiteX25" fmla="*/ 1550025 w 2286005"/>
              <a:gd name="connsiteY25" fmla="*/ 468351 h 525641"/>
              <a:gd name="connsiteX26" fmla="*/ 1628083 w 2286005"/>
              <a:gd name="connsiteY26" fmla="*/ 446048 h 525641"/>
              <a:gd name="connsiteX27" fmla="*/ 1750747 w 2286005"/>
              <a:gd name="connsiteY27" fmla="*/ 401444 h 525641"/>
              <a:gd name="connsiteX28" fmla="*/ 1795352 w 2286005"/>
              <a:gd name="connsiteY28" fmla="*/ 390292 h 525641"/>
              <a:gd name="connsiteX29" fmla="*/ 1828805 w 2286005"/>
              <a:gd name="connsiteY29" fmla="*/ 367990 h 525641"/>
              <a:gd name="connsiteX30" fmla="*/ 1851108 w 2286005"/>
              <a:gd name="connsiteY30" fmla="*/ 345688 h 525641"/>
              <a:gd name="connsiteX31" fmla="*/ 1895713 w 2286005"/>
              <a:gd name="connsiteY31" fmla="*/ 323385 h 525641"/>
              <a:gd name="connsiteX32" fmla="*/ 1962620 w 2286005"/>
              <a:gd name="connsiteY32" fmla="*/ 301083 h 525641"/>
              <a:gd name="connsiteX33" fmla="*/ 1996074 w 2286005"/>
              <a:gd name="connsiteY33" fmla="*/ 289931 h 525641"/>
              <a:gd name="connsiteX34" fmla="*/ 2286005 w 2286005"/>
              <a:gd name="connsiteY34" fmla="*/ 289931 h 52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86005" h="525641">
                <a:moveTo>
                  <a:pt x="5" y="267629"/>
                </a:moveTo>
                <a:cubicBezTo>
                  <a:pt x="11156" y="260195"/>
                  <a:pt x="23982" y="254804"/>
                  <a:pt x="33459" y="245327"/>
                </a:cubicBezTo>
                <a:cubicBezTo>
                  <a:pt x="107805" y="170981"/>
                  <a:pt x="0" y="249048"/>
                  <a:pt x="89215" y="189570"/>
                </a:cubicBezTo>
                <a:cubicBezTo>
                  <a:pt x="121121" y="93853"/>
                  <a:pt x="72264" y="246222"/>
                  <a:pt x="111517" y="89209"/>
                </a:cubicBezTo>
                <a:cubicBezTo>
                  <a:pt x="117219" y="66402"/>
                  <a:pt x="114259" y="35342"/>
                  <a:pt x="133820" y="22302"/>
                </a:cubicBezTo>
                <a:lnTo>
                  <a:pt x="167274" y="0"/>
                </a:lnTo>
                <a:cubicBezTo>
                  <a:pt x="259171" y="5105"/>
                  <a:pt x="346233" y="2598"/>
                  <a:pt x="434903" y="22302"/>
                </a:cubicBezTo>
                <a:cubicBezTo>
                  <a:pt x="446377" y="24852"/>
                  <a:pt x="457205" y="29736"/>
                  <a:pt x="468356" y="33453"/>
                </a:cubicBezTo>
                <a:cubicBezTo>
                  <a:pt x="513800" y="78897"/>
                  <a:pt x="463251" y="33050"/>
                  <a:pt x="535264" y="78058"/>
                </a:cubicBezTo>
                <a:cubicBezTo>
                  <a:pt x="599103" y="117957"/>
                  <a:pt x="558267" y="102354"/>
                  <a:pt x="613322" y="133814"/>
                </a:cubicBezTo>
                <a:cubicBezTo>
                  <a:pt x="627755" y="142062"/>
                  <a:pt x="643830" y="147307"/>
                  <a:pt x="657927" y="156117"/>
                </a:cubicBezTo>
                <a:cubicBezTo>
                  <a:pt x="744683" y="210339"/>
                  <a:pt x="670303" y="168247"/>
                  <a:pt x="724835" y="211873"/>
                </a:cubicBezTo>
                <a:cubicBezTo>
                  <a:pt x="735300" y="220245"/>
                  <a:pt x="747823" y="225803"/>
                  <a:pt x="758288" y="234175"/>
                </a:cubicBezTo>
                <a:cubicBezTo>
                  <a:pt x="766498" y="240743"/>
                  <a:pt x="771843" y="250646"/>
                  <a:pt x="780591" y="256478"/>
                </a:cubicBezTo>
                <a:cubicBezTo>
                  <a:pt x="794422" y="265699"/>
                  <a:pt x="810328" y="271346"/>
                  <a:pt x="825196" y="278780"/>
                </a:cubicBezTo>
                <a:cubicBezTo>
                  <a:pt x="832630" y="286214"/>
                  <a:pt x="838483" y="295674"/>
                  <a:pt x="847498" y="301083"/>
                </a:cubicBezTo>
                <a:cubicBezTo>
                  <a:pt x="857577" y="307131"/>
                  <a:pt x="871773" y="304891"/>
                  <a:pt x="880952" y="312234"/>
                </a:cubicBezTo>
                <a:cubicBezTo>
                  <a:pt x="891417" y="320606"/>
                  <a:pt x="893777" y="336211"/>
                  <a:pt x="903254" y="345688"/>
                </a:cubicBezTo>
                <a:cubicBezTo>
                  <a:pt x="912731" y="355165"/>
                  <a:pt x="925557" y="360556"/>
                  <a:pt x="936708" y="367990"/>
                </a:cubicBezTo>
                <a:cubicBezTo>
                  <a:pt x="996180" y="457201"/>
                  <a:pt x="918123" y="349405"/>
                  <a:pt x="992464" y="423746"/>
                </a:cubicBezTo>
                <a:cubicBezTo>
                  <a:pt x="1005606" y="436888"/>
                  <a:pt x="1012775" y="455209"/>
                  <a:pt x="1025917" y="468351"/>
                </a:cubicBezTo>
                <a:cubicBezTo>
                  <a:pt x="1035394" y="477828"/>
                  <a:pt x="1048906" y="482281"/>
                  <a:pt x="1059371" y="490653"/>
                </a:cubicBezTo>
                <a:cubicBezTo>
                  <a:pt x="1103107" y="525641"/>
                  <a:pt x="1057030" y="504741"/>
                  <a:pt x="1115127" y="524107"/>
                </a:cubicBezTo>
                <a:cubicBezTo>
                  <a:pt x="1204337" y="520390"/>
                  <a:pt x="1293696" y="519317"/>
                  <a:pt x="1382756" y="512956"/>
                </a:cubicBezTo>
                <a:cubicBezTo>
                  <a:pt x="1407927" y="511158"/>
                  <a:pt x="1436474" y="497292"/>
                  <a:pt x="1460815" y="490653"/>
                </a:cubicBezTo>
                <a:cubicBezTo>
                  <a:pt x="1490387" y="482588"/>
                  <a:pt x="1520946" y="478044"/>
                  <a:pt x="1550025" y="468351"/>
                </a:cubicBezTo>
                <a:cubicBezTo>
                  <a:pt x="1598018" y="452353"/>
                  <a:pt x="1572075" y="460051"/>
                  <a:pt x="1628083" y="446048"/>
                </a:cubicBezTo>
                <a:cubicBezTo>
                  <a:pt x="1687042" y="406743"/>
                  <a:pt x="1648533" y="426998"/>
                  <a:pt x="1750747" y="401444"/>
                </a:cubicBezTo>
                <a:lnTo>
                  <a:pt x="1795352" y="390292"/>
                </a:lnTo>
                <a:cubicBezTo>
                  <a:pt x="1806503" y="382858"/>
                  <a:pt x="1818340" y="376362"/>
                  <a:pt x="1828805" y="367990"/>
                </a:cubicBezTo>
                <a:cubicBezTo>
                  <a:pt x="1837015" y="361422"/>
                  <a:pt x="1842360" y="351520"/>
                  <a:pt x="1851108" y="345688"/>
                </a:cubicBezTo>
                <a:cubicBezTo>
                  <a:pt x="1864940" y="336467"/>
                  <a:pt x="1880279" y="329559"/>
                  <a:pt x="1895713" y="323385"/>
                </a:cubicBezTo>
                <a:cubicBezTo>
                  <a:pt x="1917540" y="314654"/>
                  <a:pt x="1940318" y="308517"/>
                  <a:pt x="1962620" y="301083"/>
                </a:cubicBezTo>
                <a:lnTo>
                  <a:pt x="1996074" y="289931"/>
                </a:lnTo>
                <a:cubicBezTo>
                  <a:pt x="2272007" y="301429"/>
                  <a:pt x="2183844" y="341016"/>
                  <a:pt x="2286005" y="289931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4449337" y="2832410"/>
            <a:ext cx="591014" cy="1014761"/>
          </a:xfrm>
          <a:custGeom>
            <a:avLst/>
            <a:gdLst>
              <a:gd name="connsiteX0" fmla="*/ 0 w 591014"/>
              <a:gd name="connsiteY0" fmla="*/ 0 h 1014761"/>
              <a:gd name="connsiteX1" fmla="*/ 189570 w 591014"/>
              <a:gd name="connsiteY1" fmla="*/ 11151 h 1014761"/>
              <a:gd name="connsiteX2" fmla="*/ 223024 w 591014"/>
              <a:gd name="connsiteY2" fmla="*/ 22302 h 1014761"/>
              <a:gd name="connsiteX3" fmla="*/ 289931 w 591014"/>
              <a:gd name="connsiteY3" fmla="*/ 66907 h 1014761"/>
              <a:gd name="connsiteX4" fmla="*/ 323385 w 591014"/>
              <a:gd name="connsiteY4" fmla="*/ 200722 h 1014761"/>
              <a:gd name="connsiteX5" fmla="*/ 356839 w 591014"/>
              <a:gd name="connsiteY5" fmla="*/ 278780 h 1014761"/>
              <a:gd name="connsiteX6" fmla="*/ 367990 w 591014"/>
              <a:gd name="connsiteY6" fmla="*/ 747131 h 1014761"/>
              <a:gd name="connsiteX7" fmla="*/ 390292 w 591014"/>
              <a:gd name="connsiteY7" fmla="*/ 814039 h 1014761"/>
              <a:gd name="connsiteX8" fmla="*/ 434897 w 591014"/>
              <a:gd name="connsiteY8" fmla="*/ 869795 h 1014761"/>
              <a:gd name="connsiteX9" fmla="*/ 524107 w 591014"/>
              <a:gd name="connsiteY9" fmla="*/ 981307 h 1014761"/>
              <a:gd name="connsiteX10" fmla="*/ 557561 w 591014"/>
              <a:gd name="connsiteY10" fmla="*/ 1003610 h 1014761"/>
              <a:gd name="connsiteX11" fmla="*/ 591014 w 591014"/>
              <a:gd name="connsiteY11" fmla="*/ 1014761 h 101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014" h="1014761">
                <a:moveTo>
                  <a:pt x="0" y="0"/>
                </a:moveTo>
                <a:cubicBezTo>
                  <a:pt x="63190" y="3717"/>
                  <a:pt x="126585" y="4853"/>
                  <a:pt x="189570" y="11151"/>
                </a:cubicBezTo>
                <a:cubicBezTo>
                  <a:pt x="201266" y="12321"/>
                  <a:pt x="212749" y="16594"/>
                  <a:pt x="223024" y="22302"/>
                </a:cubicBezTo>
                <a:cubicBezTo>
                  <a:pt x="246455" y="35319"/>
                  <a:pt x="289931" y="66907"/>
                  <a:pt x="289931" y="66907"/>
                </a:cubicBezTo>
                <a:cubicBezTo>
                  <a:pt x="334258" y="133397"/>
                  <a:pt x="302333" y="74410"/>
                  <a:pt x="323385" y="200722"/>
                </a:cubicBezTo>
                <a:cubicBezTo>
                  <a:pt x="327487" y="225334"/>
                  <a:pt x="346683" y="258468"/>
                  <a:pt x="356839" y="278780"/>
                </a:cubicBezTo>
                <a:cubicBezTo>
                  <a:pt x="360556" y="434897"/>
                  <a:pt x="358249" y="591274"/>
                  <a:pt x="367990" y="747131"/>
                </a:cubicBezTo>
                <a:cubicBezTo>
                  <a:pt x="369456" y="770594"/>
                  <a:pt x="377251" y="794479"/>
                  <a:pt x="390292" y="814039"/>
                </a:cubicBezTo>
                <a:cubicBezTo>
                  <a:pt x="499475" y="977806"/>
                  <a:pt x="339539" y="742650"/>
                  <a:pt x="434897" y="869795"/>
                </a:cubicBezTo>
                <a:cubicBezTo>
                  <a:pt x="464722" y="909562"/>
                  <a:pt x="481293" y="952764"/>
                  <a:pt x="524107" y="981307"/>
                </a:cubicBezTo>
                <a:cubicBezTo>
                  <a:pt x="535258" y="988741"/>
                  <a:pt x="545574" y="997616"/>
                  <a:pt x="557561" y="1003610"/>
                </a:cubicBezTo>
                <a:cubicBezTo>
                  <a:pt x="568074" y="1008867"/>
                  <a:pt x="591014" y="1014761"/>
                  <a:pt x="591014" y="1014761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5357818" y="4000504"/>
            <a:ext cx="836341" cy="1176144"/>
          </a:xfrm>
          <a:custGeom>
            <a:avLst/>
            <a:gdLst>
              <a:gd name="connsiteX0" fmla="*/ 0 w 836341"/>
              <a:gd name="connsiteY0" fmla="*/ 27569 h 1176144"/>
              <a:gd name="connsiteX1" fmla="*/ 211873 w 836341"/>
              <a:gd name="connsiteY1" fmla="*/ 27569 h 1176144"/>
              <a:gd name="connsiteX2" fmla="*/ 267629 w 836341"/>
              <a:gd name="connsiteY2" fmla="*/ 72174 h 1176144"/>
              <a:gd name="connsiteX3" fmla="*/ 301083 w 836341"/>
              <a:gd name="connsiteY3" fmla="*/ 94476 h 1176144"/>
              <a:gd name="connsiteX4" fmla="*/ 356839 w 836341"/>
              <a:gd name="connsiteY4" fmla="*/ 150232 h 1176144"/>
              <a:gd name="connsiteX5" fmla="*/ 379141 w 836341"/>
              <a:gd name="connsiteY5" fmla="*/ 172535 h 1176144"/>
              <a:gd name="connsiteX6" fmla="*/ 401444 w 836341"/>
              <a:gd name="connsiteY6" fmla="*/ 205988 h 1176144"/>
              <a:gd name="connsiteX7" fmla="*/ 423746 w 836341"/>
              <a:gd name="connsiteY7" fmla="*/ 228291 h 1176144"/>
              <a:gd name="connsiteX8" fmla="*/ 468351 w 836341"/>
              <a:gd name="connsiteY8" fmla="*/ 295198 h 1176144"/>
              <a:gd name="connsiteX9" fmla="*/ 512956 w 836341"/>
              <a:gd name="connsiteY9" fmla="*/ 339803 h 1176144"/>
              <a:gd name="connsiteX10" fmla="*/ 557561 w 836341"/>
              <a:gd name="connsiteY10" fmla="*/ 406710 h 1176144"/>
              <a:gd name="connsiteX11" fmla="*/ 591014 w 836341"/>
              <a:gd name="connsiteY11" fmla="*/ 529374 h 1176144"/>
              <a:gd name="connsiteX12" fmla="*/ 602166 w 836341"/>
              <a:gd name="connsiteY12" fmla="*/ 841608 h 1176144"/>
              <a:gd name="connsiteX13" fmla="*/ 613317 w 836341"/>
              <a:gd name="connsiteY13" fmla="*/ 886213 h 1176144"/>
              <a:gd name="connsiteX14" fmla="*/ 635619 w 836341"/>
              <a:gd name="connsiteY14" fmla="*/ 953120 h 1176144"/>
              <a:gd name="connsiteX15" fmla="*/ 646771 w 836341"/>
              <a:gd name="connsiteY15" fmla="*/ 986574 h 1176144"/>
              <a:gd name="connsiteX16" fmla="*/ 657922 w 836341"/>
              <a:gd name="connsiteY16" fmla="*/ 1042330 h 1176144"/>
              <a:gd name="connsiteX17" fmla="*/ 702527 w 836341"/>
              <a:gd name="connsiteY17" fmla="*/ 1098086 h 1176144"/>
              <a:gd name="connsiteX18" fmla="*/ 735980 w 836341"/>
              <a:gd name="connsiteY18" fmla="*/ 1120388 h 1176144"/>
              <a:gd name="connsiteX19" fmla="*/ 758283 w 836341"/>
              <a:gd name="connsiteY19" fmla="*/ 1142691 h 1176144"/>
              <a:gd name="connsiteX20" fmla="*/ 791736 w 836341"/>
              <a:gd name="connsiteY20" fmla="*/ 1164993 h 1176144"/>
              <a:gd name="connsiteX21" fmla="*/ 836341 w 836341"/>
              <a:gd name="connsiteY21" fmla="*/ 1176144 h 117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6341" h="1176144">
                <a:moveTo>
                  <a:pt x="0" y="27569"/>
                </a:moveTo>
                <a:cubicBezTo>
                  <a:pt x="82701" y="0"/>
                  <a:pt x="58646" y="3375"/>
                  <a:pt x="211873" y="27569"/>
                </a:cubicBezTo>
                <a:cubicBezTo>
                  <a:pt x="233258" y="30946"/>
                  <a:pt x="252181" y="59815"/>
                  <a:pt x="267629" y="72174"/>
                </a:cubicBezTo>
                <a:cubicBezTo>
                  <a:pt x="278094" y="80546"/>
                  <a:pt x="290997" y="85651"/>
                  <a:pt x="301083" y="94476"/>
                </a:cubicBezTo>
                <a:cubicBezTo>
                  <a:pt x="320864" y="111784"/>
                  <a:pt x="338254" y="131647"/>
                  <a:pt x="356839" y="150232"/>
                </a:cubicBezTo>
                <a:cubicBezTo>
                  <a:pt x="364273" y="157666"/>
                  <a:pt x="373309" y="163787"/>
                  <a:pt x="379141" y="172535"/>
                </a:cubicBezTo>
                <a:cubicBezTo>
                  <a:pt x="386575" y="183686"/>
                  <a:pt x="393072" y="195523"/>
                  <a:pt x="401444" y="205988"/>
                </a:cubicBezTo>
                <a:cubicBezTo>
                  <a:pt x="408012" y="214198"/>
                  <a:pt x="417438" y="219880"/>
                  <a:pt x="423746" y="228291"/>
                </a:cubicBezTo>
                <a:cubicBezTo>
                  <a:pt x="439828" y="249734"/>
                  <a:pt x="449398" y="276245"/>
                  <a:pt x="468351" y="295198"/>
                </a:cubicBezTo>
                <a:cubicBezTo>
                  <a:pt x="483219" y="310066"/>
                  <a:pt x="501292" y="322308"/>
                  <a:pt x="512956" y="339803"/>
                </a:cubicBezTo>
                <a:lnTo>
                  <a:pt x="557561" y="406710"/>
                </a:lnTo>
                <a:cubicBezTo>
                  <a:pt x="585857" y="491598"/>
                  <a:pt x="575253" y="450565"/>
                  <a:pt x="591014" y="529374"/>
                </a:cubicBezTo>
                <a:cubicBezTo>
                  <a:pt x="594731" y="633452"/>
                  <a:pt x="595669" y="737666"/>
                  <a:pt x="602166" y="841608"/>
                </a:cubicBezTo>
                <a:cubicBezTo>
                  <a:pt x="603122" y="856904"/>
                  <a:pt x="608913" y="871533"/>
                  <a:pt x="613317" y="886213"/>
                </a:cubicBezTo>
                <a:cubicBezTo>
                  <a:pt x="620072" y="908730"/>
                  <a:pt x="628185" y="930818"/>
                  <a:pt x="635619" y="953120"/>
                </a:cubicBezTo>
                <a:cubicBezTo>
                  <a:pt x="639336" y="964271"/>
                  <a:pt x="644466" y="975048"/>
                  <a:pt x="646771" y="986574"/>
                </a:cubicBezTo>
                <a:cubicBezTo>
                  <a:pt x="650488" y="1005159"/>
                  <a:pt x="651267" y="1024583"/>
                  <a:pt x="657922" y="1042330"/>
                </a:cubicBezTo>
                <a:cubicBezTo>
                  <a:pt x="664132" y="1058890"/>
                  <a:pt x="687947" y="1086422"/>
                  <a:pt x="702527" y="1098086"/>
                </a:cubicBezTo>
                <a:cubicBezTo>
                  <a:pt x="712992" y="1106458"/>
                  <a:pt x="725515" y="1112016"/>
                  <a:pt x="735980" y="1120388"/>
                </a:cubicBezTo>
                <a:cubicBezTo>
                  <a:pt x="744190" y="1126956"/>
                  <a:pt x="750073" y="1136123"/>
                  <a:pt x="758283" y="1142691"/>
                </a:cubicBezTo>
                <a:cubicBezTo>
                  <a:pt x="768748" y="1151063"/>
                  <a:pt x="779418" y="1159714"/>
                  <a:pt x="791736" y="1164993"/>
                </a:cubicBezTo>
                <a:cubicBezTo>
                  <a:pt x="805823" y="1171030"/>
                  <a:pt x="836341" y="1176144"/>
                  <a:pt x="836341" y="1176144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6500826" y="4714884"/>
            <a:ext cx="579864" cy="624468"/>
          </a:xfrm>
          <a:custGeom>
            <a:avLst/>
            <a:gdLst>
              <a:gd name="connsiteX0" fmla="*/ 0 w 579864"/>
              <a:gd name="connsiteY0" fmla="*/ 624468 h 624468"/>
              <a:gd name="connsiteX1" fmla="*/ 144966 w 579864"/>
              <a:gd name="connsiteY1" fmla="*/ 602166 h 624468"/>
              <a:gd name="connsiteX2" fmla="*/ 167269 w 579864"/>
              <a:gd name="connsiteY2" fmla="*/ 579863 h 624468"/>
              <a:gd name="connsiteX3" fmla="*/ 200722 w 579864"/>
              <a:gd name="connsiteY3" fmla="*/ 568712 h 624468"/>
              <a:gd name="connsiteX4" fmla="*/ 256478 w 579864"/>
              <a:gd name="connsiteY4" fmla="*/ 524107 h 624468"/>
              <a:gd name="connsiteX5" fmla="*/ 301083 w 579864"/>
              <a:gd name="connsiteY5" fmla="*/ 479502 h 624468"/>
              <a:gd name="connsiteX6" fmla="*/ 323386 w 579864"/>
              <a:gd name="connsiteY6" fmla="*/ 412595 h 624468"/>
              <a:gd name="connsiteX7" fmla="*/ 334537 w 579864"/>
              <a:gd name="connsiteY7" fmla="*/ 211873 h 624468"/>
              <a:gd name="connsiteX8" fmla="*/ 345688 w 579864"/>
              <a:gd name="connsiteY8" fmla="*/ 167268 h 624468"/>
              <a:gd name="connsiteX9" fmla="*/ 367991 w 579864"/>
              <a:gd name="connsiteY9" fmla="*/ 144966 h 624468"/>
              <a:gd name="connsiteX10" fmla="*/ 390293 w 579864"/>
              <a:gd name="connsiteY10" fmla="*/ 111512 h 624468"/>
              <a:gd name="connsiteX11" fmla="*/ 423747 w 579864"/>
              <a:gd name="connsiteY11" fmla="*/ 100361 h 624468"/>
              <a:gd name="connsiteX12" fmla="*/ 457200 w 579864"/>
              <a:gd name="connsiteY12" fmla="*/ 78058 h 624468"/>
              <a:gd name="connsiteX13" fmla="*/ 479503 w 579864"/>
              <a:gd name="connsiteY13" fmla="*/ 55756 h 624468"/>
              <a:gd name="connsiteX14" fmla="*/ 524108 w 579864"/>
              <a:gd name="connsiteY14" fmla="*/ 44605 h 624468"/>
              <a:gd name="connsiteX15" fmla="*/ 546410 w 579864"/>
              <a:gd name="connsiteY15" fmla="*/ 22302 h 624468"/>
              <a:gd name="connsiteX16" fmla="*/ 579864 w 579864"/>
              <a:gd name="connsiteY16" fmla="*/ 0 h 62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64" h="624468">
                <a:moveTo>
                  <a:pt x="0" y="624468"/>
                </a:moveTo>
                <a:cubicBezTo>
                  <a:pt x="6510" y="623745"/>
                  <a:pt x="117374" y="615962"/>
                  <a:pt x="144966" y="602166"/>
                </a:cubicBezTo>
                <a:cubicBezTo>
                  <a:pt x="154370" y="597464"/>
                  <a:pt x="158254" y="585272"/>
                  <a:pt x="167269" y="579863"/>
                </a:cubicBezTo>
                <a:cubicBezTo>
                  <a:pt x="177348" y="573815"/>
                  <a:pt x="189571" y="572429"/>
                  <a:pt x="200722" y="568712"/>
                </a:cubicBezTo>
                <a:cubicBezTo>
                  <a:pt x="276657" y="492780"/>
                  <a:pt x="157991" y="608526"/>
                  <a:pt x="256478" y="524107"/>
                </a:cubicBezTo>
                <a:cubicBezTo>
                  <a:pt x="272443" y="510423"/>
                  <a:pt x="301083" y="479502"/>
                  <a:pt x="301083" y="479502"/>
                </a:cubicBezTo>
                <a:cubicBezTo>
                  <a:pt x="308517" y="457200"/>
                  <a:pt x="322082" y="436068"/>
                  <a:pt x="323386" y="412595"/>
                </a:cubicBezTo>
                <a:cubicBezTo>
                  <a:pt x="327103" y="345688"/>
                  <a:pt x="328470" y="278608"/>
                  <a:pt x="334537" y="211873"/>
                </a:cubicBezTo>
                <a:cubicBezTo>
                  <a:pt x="335925" y="196610"/>
                  <a:pt x="338834" y="180976"/>
                  <a:pt x="345688" y="167268"/>
                </a:cubicBezTo>
                <a:cubicBezTo>
                  <a:pt x="350390" y="157864"/>
                  <a:pt x="361423" y="153176"/>
                  <a:pt x="367991" y="144966"/>
                </a:cubicBezTo>
                <a:cubicBezTo>
                  <a:pt x="376363" y="134501"/>
                  <a:pt x="379828" y="119884"/>
                  <a:pt x="390293" y="111512"/>
                </a:cubicBezTo>
                <a:cubicBezTo>
                  <a:pt x="399472" y="104169"/>
                  <a:pt x="412596" y="104078"/>
                  <a:pt x="423747" y="100361"/>
                </a:cubicBezTo>
                <a:cubicBezTo>
                  <a:pt x="434898" y="92927"/>
                  <a:pt x="446735" y="86430"/>
                  <a:pt x="457200" y="78058"/>
                </a:cubicBezTo>
                <a:cubicBezTo>
                  <a:pt x="465410" y="71490"/>
                  <a:pt x="470099" y="60458"/>
                  <a:pt x="479503" y="55756"/>
                </a:cubicBezTo>
                <a:cubicBezTo>
                  <a:pt x="493211" y="48902"/>
                  <a:pt x="509240" y="48322"/>
                  <a:pt x="524108" y="44605"/>
                </a:cubicBezTo>
                <a:cubicBezTo>
                  <a:pt x="531542" y="37171"/>
                  <a:pt x="538200" y="28870"/>
                  <a:pt x="546410" y="22302"/>
                </a:cubicBezTo>
                <a:cubicBezTo>
                  <a:pt x="556875" y="13930"/>
                  <a:pt x="579864" y="0"/>
                  <a:pt x="579864" y="0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1428728" y="5072074"/>
            <a:ext cx="977475" cy="972213"/>
          </a:xfrm>
          <a:custGeom>
            <a:avLst/>
            <a:gdLst>
              <a:gd name="connsiteX0" fmla="*/ 977 w 977475"/>
              <a:gd name="connsiteY0" fmla="*/ 13208 h 972213"/>
              <a:gd name="connsiteX1" fmla="*/ 23280 w 977475"/>
              <a:gd name="connsiteY1" fmla="*/ 314291 h 972213"/>
              <a:gd name="connsiteX2" fmla="*/ 34431 w 977475"/>
              <a:gd name="connsiteY2" fmla="*/ 347744 h 972213"/>
              <a:gd name="connsiteX3" fmla="*/ 56734 w 977475"/>
              <a:gd name="connsiteY3" fmla="*/ 370047 h 972213"/>
              <a:gd name="connsiteX4" fmla="*/ 67885 w 977475"/>
              <a:gd name="connsiteY4" fmla="*/ 403500 h 972213"/>
              <a:gd name="connsiteX5" fmla="*/ 145943 w 977475"/>
              <a:gd name="connsiteY5" fmla="*/ 436954 h 972213"/>
              <a:gd name="connsiteX6" fmla="*/ 324363 w 977475"/>
              <a:gd name="connsiteY6" fmla="*/ 425803 h 972213"/>
              <a:gd name="connsiteX7" fmla="*/ 402421 w 977475"/>
              <a:gd name="connsiteY7" fmla="*/ 403500 h 972213"/>
              <a:gd name="connsiteX8" fmla="*/ 480480 w 977475"/>
              <a:gd name="connsiteY8" fmla="*/ 381198 h 972213"/>
              <a:gd name="connsiteX9" fmla="*/ 569690 w 977475"/>
              <a:gd name="connsiteY9" fmla="*/ 392349 h 972213"/>
              <a:gd name="connsiteX10" fmla="*/ 580841 w 977475"/>
              <a:gd name="connsiteY10" fmla="*/ 470408 h 972213"/>
              <a:gd name="connsiteX11" fmla="*/ 591992 w 977475"/>
              <a:gd name="connsiteY11" fmla="*/ 515013 h 972213"/>
              <a:gd name="connsiteX12" fmla="*/ 580841 w 977475"/>
              <a:gd name="connsiteY12" fmla="*/ 682281 h 972213"/>
              <a:gd name="connsiteX13" fmla="*/ 536236 w 977475"/>
              <a:gd name="connsiteY13" fmla="*/ 671130 h 972213"/>
              <a:gd name="connsiteX14" fmla="*/ 346665 w 977475"/>
              <a:gd name="connsiteY14" fmla="*/ 682281 h 972213"/>
              <a:gd name="connsiteX15" fmla="*/ 324363 w 977475"/>
              <a:gd name="connsiteY15" fmla="*/ 715734 h 972213"/>
              <a:gd name="connsiteX16" fmla="*/ 380119 w 977475"/>
              <a:gd name="connsiteY16" fmla="*/ 793793 h 972213"/>
              <a:gd name="connsiteX17" fmla="*/ 458177 w 977475"/>
              <a:gd name="connsiteY17" fmla="*/ 782642 h 972213"/>
              <a:gd name="connsiteX18" fmla="*/ 491631 w 977475"/>
              <a:gd name="connsiteY18" fmla="*/ 760339 h 972213"/>
              <a:gd name="connsiteX19" fmla="*/ 536236 w 977475"/>
              <a:gd name="connsiteY19" fmla="*/ 749188 h 972213"/>
              <a:gd name="connsiteX20" fmla="*/ 569690 w 977475"/>
              <a:gd name="connsiteY20" fmla="*/ 738037 h 972213"/>
              <a:gd name="connsiteX21" fmla="*/ 647748 w 977475"/>
              <a:gd name="connsiteY21" fmla="*/ 659978 h 972213"/>
              <a:gd name="connsiteX22" fmla="*/ 670051 w 977475"/>
              <a:gd name="connsiteY22" fmla="*/ 637676 h 972213"/>
              <a:gd name="connsiteX23" fmla="*/ 826168 w 977475"/>
              <a:gd name="connsiteY23" fmla="*/ 659978 h 972213"/>
              <a:gd name="connsiteX24" fmla="*/ 893075 w 977475"/>
              <a:gd name="connsiteY24" fmla="*/ 693432 h 972213"/>
              <a:gd name="connsiteX25" fmla="*/ 848470 w 977475"/>
              <a:gd name="connsiteY25" fmla="*/ 782642 h 972213"/>
              <a:gd name="connsiteX26" fmla="*/ 815016 w 977475"/>
              <a:gd name="connsiteY26" fmla="*/ 793793 h 972213"/>
              <a:gd name="connsiteX27" fmla="*/ 770412 w 977475"/>
              <a:gd name="connsiteY27" fmla="*/ 771491 h 972213"/>
              <a:gd name="connsiteX28" fmla="*/ 736958 w 977475"/>
              <a:gd name="connsiteY28" fmla="*/ 749188 h 972213"/>
              <a:gd name="connsiteX29" fmla="*/ 703504 w 977475"/>
              <a:gd name="connsiteY29" fmla="*/ 738037 h 972213"/>
              <a:gd name="connsiteX30" fmla="*/ 614295 w 977475"/>
              <a:gd name="connsiteY30" fmla="*/ 693432 h 972213"/>
              <a:gd name="connsiteX31" fmla="*/ 580841 w 977475"/>
              <a:gd name="connsiteY31" fmla="*/ 693432 h 972213"/>
              <a:gd name="connsiteX32" fmla="*/ 591992 w 977475"/>
              <a:gd name="connsiteY32" fmla="*/ 849549 h 972213"/>
              <a:gd name="connsiteX33" fmla="*/ 614295 w 977475"/>
              <a:gd name="connsiteY33" fmla="*/ 916456 h 972213"/>
              <a:gd name="connsiteX34" fmla="*/ 636597 w 977475"/>
              <a:gd name="connsiteY34" fmla="*/ 938759 h 972213"/>
              <a:gd name="connsiteX35" fmla="*/ 658899 w 977475"/>
              <a:gd name="connsiteY35" fmla="*/ 972213 h 97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7475" h="972213">
                <a:moveTo>
                  <a:pt x="977" y="13208"/>
                </a:moveTo>
                <a:cubicBezTo>
                  <a:pt x="41899" y="135962"/>
                  <a:pt x="0" y="0"/>
                  <a:pt x="23280" y="314291"/>
                </a:cubicBezTo>
                <a:cubicBezTo>
                  <a:pt x="24148" y="326013"/>
                  <a:pt x="28383" y="337665"/>
                  <a:pt x="34431" y="347744"/>
                </a:cubicBezTo>
                <a:cubicBezTo>
                  <a:pt x="39840" y="356759"/>
                  <a:pt x="49300" y="362613"/>
                  <a:pt x="56734" y="370047"/>
                </a:cubicBezTo>
                <a:cubicBezTo>
                  <a:pt x="60451" y="381198"/>
                  <a:pt x="60542" y="394321"/>
                  <a:pt x="67885" y="403500"/>
                </a:cubicBezTo>
                <a:cubicBezTo>
                  <a:pt x="87138" y="427567"/>
                  <a:pt x="119157" y="430258"/>
                  <a:pt x="145943" y="436954"/>
                </a:cubicBezTo>
                <a:cubicBezTo>
                  <a:pt x="205416" y="433237"/>
                  <a:pt x="265069" y="431732"/>
                  <a:pt x="324363" y="425803"/>
                </a:cubicBezTo>
                <a:cubicBezTo>
                  <a:pt x="351189" y="423121"/>
                  <a:pt x="376811" y="410817"/>
                  <a:pt x="402421" y="403500"/>
                </a:cubicBezTo>
                <a:cubicBezTo>
                  <a:pt x="500470" y="375485"/>
                  <a:pt x="400243" y="407943"/>
                  <a:pt x="480480" y="381198"/>
                </a:cubicBezTo>
                <a:lnTo>
                  <a:pt x="569690" y="392349"/>
                </a:lnTo>
                <a:cubicBezTo>
                  <a:pt x="589335" y="409811"/>
                  <a:pt x="576139" y="444548"/>
                  <a:pt x="580841" y="470408"/>
                </a:cubicBezTo>
                <a:cubicBezTo>
                  <a:pt x="583583" y="485487"/>
                  <a:pt x="588275" y="500145"/>
                  <a:pt x="591992" y="515013"/>
                </a:cubicBezTo>
                <a:lnTo>
                  <a:pt x="580841" y="682281"/>
                </a:lnTo>
                <a:cubicBezTo>
                  <a:pt x="575686" y="696714"/>
                  <a:pt x="551562" y="671130"/>
                  <a:pt x="536236" y="671130"/>
                </a:cubicBezTo>
                <a:cubicBezTo>
                  <a:pt x="472936" y="671130"/>
                  <a:pt x="409855" y="678564"/>
                  <a:pt x="346665" y="682281"/>
                </a:cubicBezTo>
                <a:cubicBezTo>
                  <a:pt x="339231" y="693432"/>
                  <a:pt x="324363" y="702332"/>
                  <a:pt x="324363" y="715734"/>
                </a:cubicBezTo>
                <a:cubicBezTo>
                  <a:pt x="324363" y="785121"/>
                  <a:pt x="337372" y="779544"/>
                  <a:pt x="380119" y="793793"/>
                </a:cubicBezTo>
                <a:cubicBezTo>
                  <a:pt x="406138" y="790076"/>
                  <a:pt x="433002" y="790195"/>
                  <a:pt x="458177" y="782642"/>
                </a:cubicBezTo>
                <a:cubicBezTo>
                  <a:pt x="471014" y="778791"/>
                  <a:pt x="479312" y="765618"/>
                  <a:pt x="491631" y="760339"/>
                </a:cubicBezTo>
                <a:cubicBezTo>
                  <a:pt x="505718" y="754302"/>
                  <a:pt x="521500" y="753398"/>
                  <a:pt x="536236" y="749188"/>
                </a:cubicBezTo>
                <a:cubicBezTo>
                  <a:pt x="547538" y="745959"/>
                  <a:pt x="558539" y="741754"/>
                  <a:pt x="569690" y="738037"/>
                </a:cubicBezTo>
                <a:lnTo>
                  <a:pt x="647748" y="659978"/>
                </a:lnTo>
                <a:lnTo>
                  <a:pt x="670051" y="637676"/>
                </a:lnTo>
                <a:cubicBezTo>
                  <a:pt x="689712" y="639642"/>
                  <a:pt x="789262" y="644161"/>
                  <a:pt x="826168" y="659978"/>
                </a:cubicBezTo>
                <a:cubicBezTo>
                  <a:pt x="977475" y="724825"/>
                  <a:pt x="752119" y="646448"/>
                  <a:pt x="893075" y="693432"/>
                </a:cubicBezTo>
                <a:cubicBezTo>
                  <a:pt x="881955" y="726794"/>
                  <a:pt x="880909" y="763179"/>
                  <a:pt x="848470" y="782642"/>
                </a:cubicBezTo>
                <a:cubicBezTo>
                  <a:pt x="838391" y="788690"/>
                  <a:pt x="826167" y="790076"/>
                  <a:pt x="815016" y="793793"/>
                </a:cubicBezTo>
                <a:cubicBezTo>
                  <a:pt x="800148" y="786359"/>
                  <a:pt x="784845" y="779738"/>
                  <a:pt x="770412" y="771491"/>
                </a:cubicBezTo>
                <a:cubicBezTo>
                  <a:pt x="758776" y="764842"/>
                  <a:pt x="748945" y="755182"/>
                  <a:pt x="736958" y="749188"/>
                </a:cubicBezTo>
                <a:cubicBezTo>
                  <a:pt x="726444" y="743931"/>
                  <a:pt x="714655" y="741754"/>
                  <a:pt x="703504" y="738037"/>
                </a:cubicBezTo>
                <a:cubicBezTo>
                  <a:pt x="658875" y="708283"/>
                  <a:pt x="674311" y="715256"/>
                  <a:pt x="614295" y="693432"/>
                </a:cubicBezTo>
                <a:cubicBezTo>
                  <a:pt x="526710" y="661584"/>
                  <a:pt x="532366" y="661116"/>
                  <a:pt x="580841" y="693432"/>
                </a:cubicBezTo>
                <a:cubicBezTo>
                  <a:pt x="584558" y="745471"/>
                  <a:pt x="584253" y="797955"/>
                  <a:pt x="591992" y="849549"/>
                </a:cubicBezTo>
                <a:cubicBezTo>
                  <a:pt x="595479" y="872798"/>
                  <a:pt x="597672" y="899832"/>
                  <a:pt x="614295" y="916456"/>
                </a:cubicBezTo>
                <a:cubicBezTo>
                  <a:pt x="621729" y="923890"/>
                  <a:pt x="627849" y="932927"/>
                  <a:pt x="636597" y="938759"/>
                </a:cubicBezTo>
                <a:cubicBezTo>
                  <a:pt x="681202" y="968496"/>
                  <a:pt x="699788" y="951768"/>
                  <a:pt x="658899" y="972213"/>
                </a:cubicBez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7" descr="xmas-tree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57166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олилиния 26"/>
          <p:cNvSpPr/>
          <p:nvPr/>
        </p:nvSpPr>
        <p:spPr>
          <a:xfrm>
            <a:off x="7895063" y="2571744"/>
            <a:ext cx="855974" cy="2225818"/>
          </a:xfrm>
          <a:custGeom>
            <a:avLst/>
            <a:gdLst>
              <a:gd name="connsiteX0" fmla="*/ 0 w 855974"/>
              <a:gd name="connsiteY0" fmla="*/ 2207942 h 2255084"/>
              <a:gd name="connsiteX1" fmla="*/ 390293 w 855974"/>
              <a:gd name="connsiteY1" fmla="*/ 2207942 h 2255084"/>
              <a:gd name="connsiteX2" fmla="*/ 412596 w 855974"/>
              <a:gd name="connsiteY2" fmla="*/ 2185639 h 2255084"/>
              <a:gd name="connsiteX3" fmla="*/ 434898 w 855974"/>
              <a:gd name="connsiteY3" fmla="*/ 2141034 h 2255084"/>
              <a:gd name="connsiteX4" fmla="*/ 479503 w 855974"/>
              <a:gd name="connsiteY4" fmla="*/ 2074127 h 2255084"/>
              <a:gd name="connsiteX5" fmla="*/ 512957 w 855974"/>
              <a:gd name="connsiteY5" fmla="*/ 1996068 h 2255084"/>
              <a:gd name="connsiteX6" fmla="*/ 490654 w 855974"/>
              <a:gd name="connsiteY6" fmla="*/ 1806498 h 2255084"/>
              <a:gd name="connsiteX7" fmla="*/ 468352 w 855974"/>
              <a:gd name="connsiteY7" fmla="*/ 1773044 h 2255084"/>
              <a:gd name="connsiteX8" fmla="*/ 457200 w 855974"/>
              <a:gd name="connsiteY8" fmla="*/ 1728439 h 2255084"/>
              <a:gd name="connsiteX9" fmla="*/ 423747 w 855974"/>
              <a:gd name="connsiteY9" fmla="*/ 1706137 h 2255084"/>
              <a:gd name="connsiteX10" fmla="*/ 401444 w 855974"/>
              <a:gd name="connsiteY10" fmla="*/ 1683834 h 2255084"/>
              <a:gd name="connsiteX11" fmla="*/ 334537 w 855974"/>
              <a:gd name="connsiteY11" fmla="*/ 1661532 h 2255084"/>
              <a:gd name="connsiteX12" fmla="*/ 245327 w 855974"/>
              <a:gd name="connsiteY12" fmla="*/ 1639229 h 2255084"/>
              <a:gd name="connsiteX13" fmla="*/ 211874 w 855974"/>
              <a:gd name="connsiteY13" fmla="*/ 1628078 h 2255084"/>
              <a:gd name="connsiteX14" fmla="*/ 122664 w 855974"/>
              <a:gd name="connsiteY14" fmla="*/ 1605776 h 2255084"/>
              <a:gd name="connsiteX15" fmla="*/ 100361 w 855974"/>
              <a:gd name="connsiteY15" fmla="*/ 1527717 h 2255084"/>
              <a:gd name="connsiteX16" fmla="*/ 144966 w 855974"/>
              <a:gd name="connsiteY16" fmla="*/ 1382751 h 2255084"/>
              <a:gd name="connsiteX17" fmla="*/ 178420 w 855974"/>
              <a:gd name="connsiteY17" fmla="*/ 1338146 h 2255084"/>
              <a:gd name="connsiteX18" fmla="*/ 200722 w 855974"/>
              <a:gd name="connsiteY18" fmla="*/ 1293542 h 2255084"/>
              <a:gd name="connsiteX19" fmla="*/ 301083 w 855974"/>
              <a:gd name="connsiteY19" fmla="*/ 1204332 h 2255084"/>
              <a:gd name="connsiteX20" fmla="*/ 323386 w 855974"/>
              <a:gd name="connsiteY20" fmla="*/ 1182029 h 2255084"/>
              <a:gd name="connsiteX21" fmla="*/ 356839 w 855974"/>
              <a:gd name="connsiteY21" fmla="*/ 1170878 h 2255084"/>
              <a:gd name="connsiteX22" fmla="*/ 412596 w 855974"/>
              <a:gd name="connsiteY22" fmla="*/ 1137424 h 2255084"/>
              <a:gd name="connsiteX23" fmla="*/ 468352 w 855974"/>
              <a:gd name="connsiteY23" fmla="*/ 1081668 h 2255084"/>
              <a:gd name="connsiteX24" fmla="*/ 501805 w 855974"/>
              <a:gd name="connsiteY24" fmla="*/ 1048215 h 2255084"/>
              <a:gd name="connsiteX25" fmla="*/ 512957 w 855974"/>
              <a:gd name="connsiteY25" fmla="*/ 981307 h 2255084"/>
              <a:gd name="connsiteX26" fmla="*/ 524108 w 855974"/>
              <a:gd name="connsiteY26" fmla="*/ 947854 h 2255084"/>
              <a:gd name="connsiteX27" fmla="*/ 535259 w 855974"/>
              <a:gd name="connsiteY27" fmla="*/ 847493 h 2255084"/>
              <a:gd name="connsiteX28" fmla="*/ 501805 w 855974"/>
              <a:gd name="connsiteY28" fmla="*/ 591015 h 2255084"/>
              <a:gd name="connsiteX29" fmla="*/ 468352 w 855974"/>
              <a:gd name="connsiteY29" fmla="*/ 568712 h 2255084"/>
              <a:gd name="connsiteX30" fmla="*/ 423747 w 855974"/>
              <a:gd name="connsiteY30" fmla="*/ 546410 h 2255084"/>
              <a:gd name="connsiteX31" fmla="*/ 167269 w 855974"/>
              <a:gd name="connsiteY31" fmla="*/ 557561 h 2255084"/>
              <a:gd name="connsiteX32" fmla="*/ 156117 w 855974"/>
              <a:gd name="connsiteY32" fmla="*/ 591015 h 2255084"/>
              <a:gd name="connsiteX33" fmla="*/ 167269 w 855974"/>
              <a:gd name="connsiteY33" fmla="*/ 680224 h 2255084"/>
              <a:gd name="connsiteX34" fmla="*/ 245327 w 855974"/>
              <a:gd name="connsiteY34" fmla="*/ 747132 h 2255084"/>
              <a:gd name="connsiteX35" fmla="*/ 301083 w 855974"/>
              <a:gd name="connsiteY35" fmla="*/ 758283 h 2255084"/>
              <a:gd name="connsiteX36" fmla="*/ 379142 w 855974"/>
              <a:gd name="connsiteY36" fmla="*/ 747132 h 2255084"/>
              <a:gd name="connsiteX37" fmla="*/ 446049 w 855974"/>
              <a:gd name="connsiteY37" fmla="*/ 702527 h 2255084"/>
              <a:gd name="connsiteX38" fmla="*/ 479503 w 855974"/>
              <a:gd name="connsiteY38" fmla="*/ 680224 h 2255084"/>
              <a:gd name="connsiteX39" fmla="*/ 535259 w 855974"/>
              <a:gd name="connsiteY39" fmla="*/ 624468 h 2255084"/>
              <a:gd name="connsiteX40" fmla="*/ 568713 w 855974"/>
              <a:gd name="connsiteY40" fmla="*/ 602166 h 2255084"/>
              <a:gd name="connsiteX41" fmla="*/ 635620 w 855974"/>
              <a:gd name="connsiteY41" fmla="*/ 579863 h 2255084"/>
              <a:gd name="connsiteX42" fmla="*/ 825191 w 855974"/>
              <a:gd name="connsiteY42" fmla="*/ 591015 h 2255084"/>
              <a:gd name="connsiteX43" fmla="*/ 814039 w 855974"/>
              <a:gd name="connsiteY43" fmla="*/ 702527 h 2255084"/>
              <a:gd name="connsiteX44" fmla="*/ 769435 w 855974"/>
              <a:gd name="connsiteY44" fmla="*/ 769434 h 2255084"/>
              <a:gd name="connsiteX45" fmla="*/ 735981 w 855974"/>
              <a:gd name="connsiteY45" fmla="*/ 758283 h 2255084"/>
              <a:gd name="connsiteX46" fmla="*/ 691376 w 855974"/>
              <a:gd name="connsiteY46" fmla="*/ 747132 h 2255084"/>
              <a:gd name="connsiteX47" fmla="*/ 657922 w 855974"/>
              <a:gd name="connsiteY47" fmla="*/ 724829 h 2255084"/>
              <a:gd name="connsiteX48" fmla="*/ 613317 w 855974"/>
              <a:gd name="connsiteY48" fmla="*/ 713678 h 2255084"/>
              <a:gd name="connsiteX49" fmla="*/ 557561 w 855974"/>
              <a:gd name="connsiteY49" fmla="*/ 691376 h 2255084"/>
              <a:gd name="connsiteX50" fmla="*/ 490654 w 855974"/>
              <a:gd name="connsiteY50" fmla="*/ 680224 h 2255084"/>
              <a:gd name="connsiteX51" fmla="*/ 457200 w 855974"/>
              <a:gd name="connsiteY51" fmla="*/ 669073 h 2255084"/>
              <a:gd name="connsiteX52" fmla="*/ 535259 w 855974"/>
              <a:gd name="connsiteY52" fmla="*/ 613317 h 2255084"/>
              <a:gd name="connsiteX53" fmla="*/ 557561 w 855974"/>
              <a:gd name="connsiteY53" fmla="*/ 579863 h 2255084"/>
              <a:gd name="connsiteX54" fmla="*/ 579864 w 855974"/>
              <a:gd name="connsiteY54" fmla="*/ 557561 h 2255084"/>
              <a:gd name="connsiteX55" fmla="*/ 591015 w 855974"/>
              <a:gd name="connsiteY55" fmla="*/ 524107 h 2255084"/>
              <a:gd name="connsiteX56" fmla="*/ 579864 w 855974"/>
              <a:gd name="connsiteY56" fmla="*/ 267629 h 2255084"/>
              <a:gd name="connsiteX57" fmla="*/ 535259 w 855974"/>
              <a:gd name="connsiteY57" fmla="*/ 100361 h 2255084"/>
              <a:gd name="connsiteX58" fmla="*/ 512957 w 855974"/>
              <a:gd name="connsiteY58" fmla="*/ 66907 h 2255084"/>
              <a:gd name="connsiteX59" fmla="*/ 446049 w 855974"/>
              <a:gd name="connsiteY59" fmla="*/ 0 h 2255084"/>
              <a:gd name="connsiteX60" fmla="*/ 412596 w 855974"/>
              <a:gd name="connsiteY60" fmla="*/ 11151 h 225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55974" h="2255084">
                <a:moveTo>
                  <a:pt x="0" y="2207942"/>
                </a:moveTo>
                <a:cubicBezTo>
                  <a:pt x="141430" y="2255084"/>
                  <a:pt x="71531" y="2236068"/>
                  <a:pt x="390293" y="2207942"/>
                </a:cubicBezTo>
                <a:cubicBezTo>
                  <a:pt x="400766" y="2207018"/>
                  <a:pt x="405162" y="2193073"/>
                  <a:pt x="412596" y="2185639"/>
                </a:cubicBezTo>
                <a:cubicBezTo>
                  <a:pt x="420030" y="2170771"/>
                  <a:pt x="426345" y="2155288"/>
                  <a:pt x="434898" y="2141034"/>
                </a:cubicBezTo>
                <a:cubicBezTo>
                  <a:pt x="448689" y="2118050"/>
                  <a:pt x="467516" y="2098101"/>
                  <a:pt x="479503" y="2074127"/>
                </a:cubicBezTo>
                <a:cubicBezTo>
                  <a:pt x="507062" y="2019008"/>
                  <a:pt x="496548" y="2045292"/>
                  <a:pt x="512957" y="1996068"/>
                </a:cubicBezTo>
                <a:cubicBezTo>
                  <a:pt x="511195" y="1971400"/>
                  <a:pt x="515999" y="1857189"/>
                  <a:pt x="490654" y="1806498"/>
                </a:cubicBezTo>
                <a:cubicBezTo>
                  <a:pt x="484660" y="1794511"/>
                  <a:pt x="475786" y="1784195"/>
                  <a:pt x="468352" y="1773044"/>
                </a:cubicBezTo>
                <a:cubicBezTo>
                  <a:pt x="464635" y="1758176"/>
                  <a:pt x="465701" y="1741191"/>
                  <a:pt x="457200" y="1728439"/>
                </a:cubicBezTo>
                <a:cubicBezTo>
                  <a:pt x="449766" y="1717288"/>
                  <a:pt x="434212" y="1714509"/>
                  <a:pt x="423747" y="1706137"/>
                </a:cubicBezTo>
                <a:cubicBezTo>
                  <a:pt x="415537" y="1699569"/>
                  <a:pt x="410848" y="1688536"/>
                  <a:pt x="401444" y="1683834"/>
                </a:cubicBezTo>
                <a:cubicBezTo>
                  <a:pt x="380417" y="1673321"/>
                  <a:pt x="357344" y="1667234"/>
                  <a:pt x="334537" y="1661532"/>
                </a:cubicBezTo>
                <a:cubicBezTo>
                  <a:pt x="304800" y="1654098"/>
                  <a:pt x="274899" y="1647294"/>
                  <a:pt x="245327" y="1639229"/>
                </a:cubicBezTo>
                <a:cubicBezTo>
                  <a:pt x="233987" y="1636136"/>
                  <a:pt x="223277" y="1630929"/>
                  <a:pt x="211874" y="1628078"/>
                </a:cubicBezTo>
                <a:lnTo>
                  <a:pt x="122664" y="1605776"/>
                </a:lnTo>
                <a:cubicBezTo>
                  <a:pt x="118122" y="1592150"/>
                  <a:pt x="99428" y="1538915"/>
                  <a:pt x="100361" y="1527717"/>
                </a:cubicBezTo>
                <a:cubicBezTo>
                  <a:pt x="102678" y="1499911"/>
                  <a:pt x="127502" y="1414185"/>
                  <a:pt x="144966" y="1382751"/>
                </a:cubicBezTo>
                <a:cubicBezTo>
                  <a:pt x="153992" y="1366504"/>
                  <a:pt x="168570" y="1353906"/>
                  <a:pt x="178420" y="1338146"/>
                </a:cubicBezTo>
                <a:cubicBezTo>
                  <a:pt x="187230" y="1324050"/>
                  <a:pt x="190338" y="1306522"/>
                  <a:pt x="200722" y="1293542"/>
                </a:cubicBezTo>
                <a:cubicBezTo>
                  <a:pt x="276300" y="1199069"/>
                  <a:pt x="241729" y="1251815"/>
                  <a:pt x="301083" y="1204332"/>
                </a:cubicBezTo>
                <a:cubicBezTo>
                  <a:pt x="309293" y="1197764"/>
                  <a:pt x="314371" y="1187438"/>
                  <a:pt x="323386" y="1182029"/>
                </a:cubicBezTo>
                <a:cubicBezTo>
                  <a:pt x="333465" y="1175981"/>
                  <a:pt x="345688" y="1174595"/>
                  <a:pt x="356839" y="1170878"/>
                </a:cubicBezTo>
                <a:cubicBezTo>
                  <a:pt x="452202" y="1075519"/>
                  <a:pt x="296776" y="1224290"/>
                  <a:pt x="412596" y="1137424"/>
                </a:cubicBezTo>
                <a:cubicBezTo>
                  <a:pt x="433623" y="1121654"/>
                  <a:pt x="449767" y="1100253"/>
                  <a:pt x="468352" y="1081668"/>
                </a:cubicBezTo>
                <a:lnTo>
                  <a:pt x="501805" y="1048215"/>
                </a:lnTo>
                <a:cubicBezTo>
                  <a:pt x="505522" y="1025912"/>
                  <a:pt x="508052" y="1003379"/>
                  <a:pt x="512957" y="981307"/>
                </a:cubicBezTo>
                <a:cubicBezTo>
                  <a:pt x="515507" y="969833"/>
                  <a:pt x="522176" y="959448"/>
                  <a:pt x="524108" y="947854"/>
                </a:cubicBezTo>
                <a:cubicBezTo>
                  <a:pt x="529642" y="914652"/>
                  <a:pt x="531542" y="880947"/>
                  <a:pt x="535259" y="847493"/>
                </a:cubicBezTo>
                <a:cubicBezTo>
                  <a:pt x="532732" y="796950"/>
                  <a:pt x="563725" y="652935"/>
                  <a:pt x="501805" y="591015"/>
                </a:cubicBezTo>
                <a:cubicBezTo>
                  <a:pt x="492328" y="581538"/>
                  <a:pt x="479988" y="575361"/>
                  <a:pt x="468352" y="568712"/>
                </a:cubicBezTo>
                <a:cubicBezTo>
                  <a:pt x="453919" y="560465"/>
                  <a:pt x="438615" y="553844"/>
                  <a:pt x="423747" y="546410"/>
                </a:cubicBezTo>
                <a:cubicBezTo>
                  <a:pt x="338254" y="550127"/>
                  <a:pt x="251678" y="543493"/>
                  <a:pt x="167269" y="557561"/>
                </a:cubicBezTo>
                <a:cubicBezTo>
                  <a:pt x="155674" y="559493"/>
                  <a:pt x="156117" y="579260"/>
                  <a:pt x="156117" y="591015"/>
                </a:cubicBezTo>
                <a:cubicBezTo>
                  <a:pt x="156117" y="620983"/>
                  <a:pt x="155743" y="652562"/>
                  <a:pt x="167269" y="680224"/>
                </a:cubicBezTo>
                <a:cubicBezTo>
                  <a:pt x="172447" y="692650"/>
                  <a:pt x="225549" y="739715"/>
                  <a:pt x="245327" y="747132"/>
                </a:cubicBezTo>
                <a:cubicBezTo>
                  <a:pt x="263074" y="753787"/>
                  <a:pt x="282498" y="754566"/>
                  <a:pt x="301083" y="758283"/>
                </a:cubicBezTo>
                <a:cubicBezTo>
                  <a:pt x="327103" y="754566"/>
                  <a:pt x="354610" y="756567"/>
                  <a:pt x="379142" y="747132"/>
                </a:cubicBezTo>
                <a:cubicBezTo>
                  <a:pt x="404160" y="737510"/>
                  <a:pt x="423747" y="717395"/>
                  <a:pt x="446049" y="702527"/>
                </a:cubicBezTo>
                <a:cubicBezTo>
                  <a:pt x="457200" y="695093"/>
                  <a:pt x="470026" y="689701"/>
                  <a:pt x="479503" y="680224"/>
                </a:cubicBezTo>
                <a:cubicBezTo>
                  <a:pt x="498088" y="661639"/>
                  <a:pt x="513389" y="639047"/>
                  <a:pt x="535259" y="624468"/>
                </a:cubicBezTo>
                <a:cubicBezTo>
                  <a:pt x="546410" y="617034"/>
                  <a:pt x="556466" y="607609"/>
                  <a:pt x="568713" y="602166"/>
                </a:cubicBezTo>
                <a:cubicBezTo>
                  <a:pt x="590196" y="592618"/>
                  <a:pt x="635620" y="579863"/>
                  <a:pt x="635620" y="579863"/>
                </a:cubicBezTo>
                <a:cubicBezTo>
                  <a:pt x="698810" y="583580"/>
                  <a:pt x="773030" y="555154"/>
                  <a:pt x="825191" y="591015"/>
                </a:cubicBezTo>
                <a:cubicBezTo>
                  <a:pt x="855974" y="612178"/>
                  <a:pt x="825181" y="666871"/>
                  <a:pt x="814039" y="702527"/>
                </a:cubicBezTo>
                <a:cubicBezTo>
                  <a:pt x="806044" y="728111"/>
                  <a:pt x="769435" y="769434"/>
                  <a:pt x="769435" y="769434"/>
                </a:cubicBezTo>
                <a:cubicBezTo>
                  <a:pt x="758284" y="765717"/>
                  <a:pt x="747283" y="761512"/>
                  <a:pt x="735981" y="758283"/>
                </a:cubicBezTo>
                <a:cubicBezTo>
                  <a:pt x="721245" y="754073"/>
                  <a:pt x="705463" y="753169"/>
                  <a:pt x="691376" y="747132"/>
                </a:cubicBezTo>
                <a:cubicBezTo>
                  <a:pt x="679057" y="741853"/>
                  <a:pt x="670241" y="730108"/>
                  <a:pt x="657922" y="724829"/>
                </a:cubicBezTo>
                <a:cubicBezTo>
                  <a:pt x="643835" y="718792"/>
                  <a:pt x="627856" y="718524"/>
                  <a:pt x="613317" y="713678"/>
                </a:cubicBezTo>
                <a:cubicBezTo>
                  <a:pt x="594327" y="707348"/>
                  <a:pt x="576873" y="696643"/>
                  <a:pt x="557561" y="691376"/>
                </a:cubicBezTo>
                <a:cubicBezTo>
                  <a:pt x="535748" y="685427"/>
                  <a:pt x="512726" y="685129"/>
                  <a:pt x="490654" y="680224"/>
                </a:cubicBezTo>
                <a:cubicBezTo>
                  <a:pt x="479179" y="677674"/>
                  <a:pt x="468351" y="672790"/>
                  <a:pt x="457200" y="669073"/>
                </a:cubicBezTo>
                <a:cubicBezTo>
                  <a:pt x="510117" y="616156"/>
                  <a:pt x="481857" y="631117"/>
                  <a:pt x="535259" y="613317"/>
                </a:cubicBezTo>
                <a:cubicBezTo>
                  <a:pt x="542693" y="602166"/>
                  <a:pt x="549189" y="590328"/>
                  <a:pt x="557561" y="579863"/>
                </a:cubicBezTo>
                <a:cubicBezTo>
                  <a:pt x="564129" y="571653"/>
                  <a:pt x="574455" y="566576"/>
                  <a:pt x="579864" y="557561"/>
                </a:cubicBezTo>
                <a:cubicBezTo>
                  <a:pt x="585912" y="547482"/>
                  <a:pt x="587298" y="535258"/>
                  <a:pt x="591015" y="524107"/>
                </a:cubicBezTo>
                <a:cubicBezTo>
                  <a:pt x="587298" y="438614"/>
                  <a:pt x="585961" y="352985"/>
                  <a:pt x="579864" y="267629"/>
                </a:cubicBezTo>
                <a:cubicBezTo>
                  <a:pt x="577136" y="229439"/>
                  <a:pt x="541330" y="116145"/>
                  <a:pt x="535259" y="100361"/>
                </a:cubicBezTo>
                <a:cubicBezTo>
                  <a:pt x="530448" y="87852"/>
                  <a:pt x="520060" y="78272"/>
                  <a:pt x="512957" y="66907"/>
                </a:cubicBezTo>
                <a:cubicBezTo>
                  <a:pt x="471377" y="379"/>
                  <a:pt x="501192" y="18380"/>
                  <a:pt x="446049" y="0"/>
                </a:cubicBezTo>
                <a:lnTo>
                  <a:pt x="412596" y="11151"/>
                </a:lnTo>
              </a:path>
            </a:pathLst>
          </a:cu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 flipV="1">
            <a:off x="8001024" y="4000504"/>
            <a:ext cx="71438" cy="7143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27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643182"/>
            <a:ext cx="1857388" cy="1500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2143116"/>
            <a:ext cx="2714644" cy="25717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2714620"/>
            <a:ext cx="1857388" cy="150019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6250" t="27879" b="16361"/>
          <a:stretch>
            <a:fillRect/>
          </a:stretch>
        </p:blipFill>
        <p:spPr bwMode="auto">
          <a:xfrm rot="16200000">
            <a:off x="571473" y="3143248"/>
            <a:ext cx="1071569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928934"/>
            <a:ext cx="7200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000373"/>
            <a:ext cx="110981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2" cstate="print"/>
          <a:srcRect l="6250" t="27879" b="16361"/>
          <a:stretch>
            <a:fillRect/>
          </a:stretch>
        </p:blipFill>
        <p:spPr bwMode="auto">
          <a:xfrm rot="16200000">
            <a:off x="6286513" y="2714619"/>
            <a:ext cx="1071569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571744"/>
            <a:ext cx="7200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643314"/>
            <a:ext cx="110981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2322</TotalTime>
  <Words>189</Words>
  <Application>Microsoft Office PowerPoint</Application>
  <PresentationFormat>Экран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Image</vt:lpstr>
      <vt:lpstr>Точечный рисунок</vt:lpstr>
      <vt:lpstr>Урок математики в 1классе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ИТОГ  УРОКА</vt:lpstr>
      <vt:lpstr>Где в жизни встречался с переместительным свойством?</vt:lpstr>
      <vt:lpstr>У И. Крылова есть басня «Квартет», посмотрите. Что заметили?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1классе Тема: «Переместительное свойство сложения»</dc:title>
  <dc:creator>home_w</dc:creator>
  <cp:lastModifiedBy>home_w</cp:lastModifiedBy>
  <cp:revision>45</cp:revision>
  <dcterms:created xsi:type="dcterms:W3CDTF">2013-11-16T19:28:18Z</dcterms:created>
  <dcterms:modified xsi:type="dcterms:W3CDTF">2013-11-22T02:35:18Z</dcterms:modified>
</cp:coreProperties>
</file>