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70" r:id="rId5"/>
    <p:sldId id="272" r:id="rId6"/>
    <p:sldId id="271" r:id="rId7"/>
    <p:sldId id="260" r:id="rId8"/>
    <p:sldId id="261" r:id="rId9"/>
    <p:sldId id="264" r:id="rId10"/>
    <p:sldId id="265" r:id="rId11"/>
    <p:sldId id="273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D8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002-001-Vstrechaem-gostej - коп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  <a:br>
              <a:rPr lang="ru-RU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речи</a:t>
            </a:r>
            <a:endParaRPr lang="ru-RU" sz="32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0"/>
            <a:ext cx="5796136" cy="436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Содержимое 3" descr="80701575_f_4b712e017127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468560" y="2924944"/>
            <a:ext cx="4248472" cy="39330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39752" y="4293096"/>
            <a:ext cx="417646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СКВ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скв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5580112" y="4221088"/>
            <a:ext cx="7200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48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  <a:br>
              <a:rPr lang="ru-RU" sz="48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речи</a:t>
            </a:r>
            <a:endParaRPr lang="ru-RU" dirty="0"/>
          </a:p>
        </p:txBody>
      </p:sp>
      <p:pic>
        <p:nvPicPr>
          <p:cNvPr id="4" name="Содержимое 3" descr="80701575_f_4b712e017127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0"/>
            <a:ext cx="6552728" cy="6840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276872"/>
            <a:ext cx="65162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ГОРКА,      ШАРЫ, </a:t>
            </a:r>
          </a:p>
          <a:p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МУХА,  ПЕНАЛ,     СЛИВА.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67544" y="2708920"/>
            <a:ext cx="288032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835696" y="4077072"/>
            <a:ext cx="288032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67544" y="4005064"/>
            <a:ext cx="288032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187624" y="2708920"/>
            <a:ext cx="288032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411760" y="2708920"/>
            <a:ext cx="288032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987824" y="2708920"/>
            <a:ext cx="288032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411760" y="4077072"/>
            <a:ext cx="288032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923928" y="4005064"/>
            <a:ext cx="288032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427984" y="4005064"/>
            <a:ext cx="288032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115616" y="4005064"/>
            <a:ext cx="288032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5301208"/>
            <a:ext cx="14401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483768" y="5301208"/>
            <a:ext cx="14401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115616" y="5373216"/>
            <a:ext cx="288032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23528" y="5373216"/>
            <a:ext cx="288032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419872" y="5373216"/>
            <a:ext cx="288032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699792" y="5373216"/>
            <a:ext cx="288032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611560" y="2060848"/>
            <a:ext cx="7200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3059832" y="2060848"/>
            <a:ext cx="7200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755576" y="3356992"/>
            <a:ext cx="7200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2555776" y="3284984"/>
            <a:ext cx="7200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4139952" y="3284984"/>
            <a:ext cx="7200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635896" y="4869160"/>
            <a:ext cx="7200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539552" y="4797152"/>
            <a:ext cx="7200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  <a:br>
              <a:rPr lang="ru-RU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32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Страница 29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пражнение 3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0701575_f_4b712e017127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0"/>
            <a:ext cx="6552728" cy="6840760"/>
          </a:xfrm>
          <a:prstGeom prst="rect">
            <a:avLst/>
          </a:prstGeom>
        </p:spPr>
      </p:pic>
      <p:pic>
        <p:nvPicPr>
          <p:cNvPr id="5" name="Содержимое 4" descr="buratinozaparto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3528052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  <a:br>
              <a:rPr lang="ru-RU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 урока</a:t>
            </a:r>
            <a:endParaRPr lang="ru-RU" sz="32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1566665"/>
            <a:ext cx="842493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каждом слове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гласный звук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произносится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сильнее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других.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ударный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гласный звук.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Остальные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гласные звуки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слове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безударные.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Ударные гласные обозначаются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письме специальным знаком (').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Смысл слова может зависеть от ударения.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Гласные под ударением – это ударные гласные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Отмечай их так:       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411760" y="5373216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2555776" y="4653136"/>
            <a:ext cx="72008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Содержимое 4" descr="buratinozaparto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220072" y="3717032"/>
            <a:ext cx="3528052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  <a:br>
              <a:rPr lang="ru-RU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Рефлексия. </a:t>
            </a:r>
          </a:p>
          <a:p>
            <a:pPr marL="550926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Кому понравился – похлопали    </a:t>
            </a:r>
          </a:p>
          <a:p>
            <a:pPr marL="550926" indent="-514350">
              <a:buFont typeface="+mj-lt"/>
              <a:buAutoNum type="arabicPeriod" startAt="2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Кому не очень – потопали</a:t>
            </a:r>
          </a:p>
          <a:p>
            <a:pPr marL="550926" indent="-514350">
              <a:buFont typeface="+mj-lt"/>
              <a:buAutoNum type="arabicPeriod" startAt="2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Кому не понравился – подняли ручки вверх</a:t>
            </a:r>
          </a:p>
          <a:p>
            <a:pPr marL="550926" indent="-514350">
              <a:buNone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69565847_0_1_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1628800"/>
            <a:ext cx="1368152" cy="1440160"/>
          </a:xfrm>
          <a:prstGeom prst="rect">
            <a:avLst/>
          </a:prstGeom>
        </p:spPr>
      </p:pic>
      <p:pic>
        <p:nvPicPr>
          <p:cNvPr id="7" name="Рисунок 6" descr="0_534cb_5d4c4cfe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347864" y="3645024"/>
            <a:ext cx="2952328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701575_f_4b712e017127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0"/>
            <a:ext cx="6480720" cy="6525344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 спасибо за урок!</a:t>
            </a:r>
            <a:br>
              <a:rPr lang="ru-RU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сегодня МОЛОДЦЫ!</a:t>
            </a:r>
            <a:br>
              <a:rPr lang="ru-RU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Содержимое 6" descr="t1@694b1133-6ed2-47c7-8338-f02c718b540c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 rot="21347078">
            <a:off x="-187689" y="1086217"/>
            <a:ext cx="5045449" cy="5868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урока: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«Ударение в словах»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урока: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 детей ставить ударение в словах, выделять ударные гласные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Сформировать навыки выделения ударных гласных, постановки ударения в словах.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 startAt="2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воображение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логическое мышление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речь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Развивать внимание.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 startAt="3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Воспитательная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Усидчивость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Трудолюбие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Любовь к Родине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buratinozaparto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429000"/>
            <a:ext cx="4032448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Организационный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момент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556792"/>
            <a:ext cx="2304256" cy="3845024"/>
          </a:xfrm>
        </p:spPr>
        <p:txBody>
          <a:bodyPr>
            <a:normAutofit fontScale="62500" lnSpcReduction="2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нам сегодня в гости пришли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Мальвина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Буратино. Буратино не может ответить на вопросы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Мальвины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давайте ребята поможем ему. </a:t>
            </a:r>
          </a:p>
          <a:p>
            <a:endParaRPr lang="ru-RU" dirty="0"/>
          </a:p>
        </p:txBody>
      </p:sp>
      <p:pic>
        <p:nvPicPr>
          <p:cNvPr id="4" name="Рисунок 3" descr="00000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396552" y="1124744"/>
            <a:ext cx="4752528" cy="5733256"/>
          </a:xfrm>
          <a:prstGeom prst="rect">
            <a:avLst/>
          </a:prstGeom>
        </p:spPr>
      </p:pic>
      <p:pic>
        <p:nvPicPr>
          <p:cNvPr id="5" name="Рисунок 4" descr="t1@694b1133-6ed2-47c7-8338-f02c718b540c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908720"/>
            <a:ext cx="3816424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artinki-os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47664" y="0"/>
            <a:ext cx="6264696" cy="1080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vert="horz" lIns="45720" rIns="4572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Ход урока: (на доске изображение)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этап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43017553538084032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43178" y="4005064"/>
            <a:ext cx="3600822" cy="2852936"/>
          </a:xfrm>
          <a:prstGeom prst="rect">
            <a:avLst/>
          </a:prstGeom>
        </p:spPr>
      </p:pic>
      <p:pic>
        <p:nvPicPr>
          <p:cNvPr id="7" name="Рисунок 6" descr="det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4293096"/>
            <a:ext cx="2736304" cy="2331743"/>
          </a:xfrm>
          <a:prstGeom prst="rect">
            <a:avLst/>
          </a:prstGeom>
        </p:spPr>
      </p:pic>
      <p:pic>
        <p:nvPicPr>
          <p:cNvPr id="8" name="Содержимое 3" descr="000007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324544" y="0"/>
            <a:ext cx="2160240" cy="20882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1720" y="3717032"/>
            <a:ext cx="751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Катя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880" y="3933056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Миша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3501008"/>
            <a:ext cx="881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Шура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429000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Егор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534cb_5d4c4cfe_X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3603798" cy="4525963"/>
          </a:xfrm>
        </p:spPr>
      </p:pic>
      <p:pic>
        <p:nvPicPr>
          <p:cNvPr id="5" name="Рисунок 4" descr="t1@694b1133-6ed2-47c7-8338-f02c718b540c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476672"/>
            <a:ext cx="4392488" cy="583264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  <a:br>
              <a:rPr lang="ru-RU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br>
              <a:rPr lang="ru-RU" sz="28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Переход к новой </a:t>
            </a:r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теме.</a:t>
            </a:r>
            <a:br>
              <a:rPr lang="ru-RU" sz="28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новой темой</a:t>
            </a:r>
            <a:endParaRPr lang="ru-RU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buratinozaparto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4427984" y="2852936"/>
            <a:ext cx="4104116" cy="3638532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3995936" y="1556792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932040" y="1556792"/>
            <a:ext cx="864096" cy="79208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940152" y="1556792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48264" y="1484784"/>
            <a:ext cx="864096" cy="79208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923928" y="2708920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987824" y="2708920"/>
            <a:ext cx="864096" cy="79208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115616" y="2636912"/>
            <a:ext cx="864096" cy="79208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051720" y="2708920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475656" y="4221088"/>
            <a:ext cx="864096" cy="79208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483768" y="4221088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491880" y="4221088"/>
            <a:ext cx="864096" cy="79208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67544" y="4221088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419872" y="5517232"/>
            <a:ext cx="864096" cy="79208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411760" y="5517232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475656" y="5445224"/>
            <a:ext cx="864096" cy="79208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67544" y="5517232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b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Переход к новой 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теме.</a:t>
            </a:r>
            <a:b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новой темой 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(Работа в 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тетради, проверка)</a:t>
            </a:r>
            <a:endParaRPr lang="ru-RU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Содержимое 3" descr="80701575_f_4b712e017127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684584" y="1412776"/>
            <a:ext cx="6264696" cy="5445224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4860032" y="1844824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96136" y="1844824"/>
            <a:ext cx="864096" cy="7920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40352" y="1844824"/>
            <a:ext cx="864096" cy="7920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732240" y="1844824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076056" y="2852936"/>
            <a:ext cx="864096" cy="7920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084168" y="2852936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020272" y="2852936"/>
            <a:ext cx="864096" cy="7920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956376" y="2852936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932040" y="4149080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940152" y="4149080"/>
            <a:ext cx="864096" cy="7920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876256" y="4149080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884368" y="4149080"/>
            <a:ext cx="864096" cy="7920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860032" y="5661248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868144" y="5589240"/>
            <a:ext cx="864096" cy="7920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876256" y="5589240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884368" y="5589240"/>
            <a:ext cx="864096" cy="7920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6300192" y="1340768"/>
            <a:ext cx="216024" cy="36004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7452320" y="2420888"/>
            <a:ext cx="216024" cy="36004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6444208" y="3717032"/>
            <a:ext cx="216024" cy="36004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6300192" y="5085184"/>
            <a:ext cx="216024" cy="36004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5" descr="0002-001-Vstrechaem-goste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143999" cy="6858000"/>
          </a:xfrm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899592" y="404664"/>
            <a:ext cx="509389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каждом слове один гласный звук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произносится сильнее других.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ударный гласный звук.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Остальные гласные звуки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слове безударные.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Ударные гласные обозначаются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письме специальным знаком (').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Смысл слова может зависеть от ударения)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Гласные под ударением – это ударные гласные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Отмечай их так:   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83968" y="4437112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4499992" y="4005064"/>
            <a:ext cx="72008" cy="21602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br>
              <a:rPr lang="ru-RU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0_534cb_5d4c4cfe_X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971605">
            <a:off x="381337" y="2042196"/>
            <a:ext cx="3603798" cy="4525963"/>
          </a:xfrm>
        </p:spPr>
      </p:pic>
      <p:pic>
        <p:nvPicPr>
          <p:cNvPr id="5" name="Рисунок 4" descr="0_534cb_5d4c4cfe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788024" y="188640"/>
            <a:ext cx="3923928" cy="52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11">
      <a:dk1>
        <a:srgbClr val="0066FF"/>
      </a:dk1>
      <a:lt1>
        <a:sysClr val="window" lastClr="FFFFFF"/>
      </a:lt1>
      <a:dk2>
        <a:srgbClr val="00F3EC"/>
      </a:dk2>
      <a:lt2>
        <a:srgbClr val="00F3EC"/>
      </a:lt2>
      <a:accent1>
        <a:srgbClr val="53CB70"/>
      </a:accent1>
      <a:accent2>
        <a:srgbClr val="F3D311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66FF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686</TotalTime>
  <Words>281</Words>
  <Application>Microsoft Office PowerPoint</Application>
  <PresentationFormat>Экран (4:3)</PresentationFormat>
  <Paragraphs>107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Слайд 1</vt:lpstr>
      <vt:lpstr>Тема урока:  «Ударение в словах» </vt:lpstr>
      <vt:lpstr>I  этап Организационный момент</vt:lpstr>
      <vt:lpstr>Слайд 4</vt:lpstr>
      <vt:lpstr>III этап  ФИЗМИНУТКА</vt:lpstr>
      <vt:lpstr>V этап  Переход к новой теме.  Знакомство с новой темой</vt:lpstr>
      <vt:lpstr>V этап  Переход к новой теме.  Знакомство с новой темой   (Работа в тетради, проверка)</vt:lpstr>
      <vt:lpstr>Слайд 8</vt:lpstr>
      <vt:lpstr>VI этап ФИЗМИНУТКА</vt:lpstr>
      <vt:lpstr>VII этап  Развитие речи</vt:lpstr>
      <vt:lpstr>VII этап  Развитие речи</vt:lpstr>
      <vt:lpstr>VIII этап Домашнее задание</vt:lpstr>
      <vt:lpstr>IX этап Итог урока</vt:lpstr>
      <vt:lpstr>IX этап Рефлексия</vt:lpstr>
      <vt:lpstr>Всем спасибо за урок! Все сегодня МОЛОДЦЫ!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Cobra</dc:creator>
  <cp:lastModifiedBy>Cobra</cp:lastModifiedBy>
  <cp:revision>73</cp:revision>
  <dcterms:created xsi:type="dcterms:W3CDTF">2013-11-01T08:58:42Z</dcterms:created>
  <dcterms:modified xsi:type="dcterms:W3CDTF">2013-11-04T17:00:00Z</dcterms:modified>
</cp:coreProperties>
</file>