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4746-68EA-43E1-8C50-4CBA7D31BF62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ACAA6-3C49-4B10-BF22-EF13C3896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осень\536113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Проект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«Золотая осень»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sz="2600" b="1" i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endParaRPr lang="ru-RU" sz="2600" b="1" i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sz="2600" b="1" i="1" dirty="0" smtClean="0">
                <a:solidFill>
                  <a:srgbClr val="FFFF00"/>
                </a:solidFill>
              </a:rPr>
              <a:t>    Унылая пора! Очей очарованье!</a:t>
            </a:r>
            <a:br>
              <a:rPr lang="ru-RU" sz="2600" b="1" i="1" dirty="0" smtClean="0">
                <a:solidFill>
                  <a:srgbClr val="FFFF00"/>
                </a:solidFill>
              </a:rPr>
            </a:br>
            <a:r>
              <a:rPr lang="ru-RU" sz="2600" b="1" i="1" dirty="0" smtClean="0">
                <a:solidFill>
                  <a:srgbClr val="FFFF00"/>
                </a:solidFill>
              </a:rPr>
              <a:t>Приятна мне твоя прощальная краса —</a:t>
            </a:r>
            <a:br>
              <a:rPr lang="ru-RU" sz="2600" b="1" i="1" dirty="0" smtClean="0">
                <a:solidFill>
                  <a:srgbClr val="FFFF00"/>
                </a:solidFill>
              </a:rPr>
            </a:br>
            <a:r>
              <a:rPr lang="ru-RU" sz="2600" b="1" i="1" dirty="0" smtClean="0">
                <a:solidFill>
                  <a:srgbClr val="FFFF00"/>
                </a:solidFill>
              </a:rPr>
              <a:t>Люблю я пышное природы увяданье,</a:t>
            </a:r>
            <a:br>
              <a:rPr lang="ru-RU" sz="2600" b="1" i="1" dirty="0" smtClean="0">
                <a:solidFill>
                  <a:srgbClr val="FFFF00"/>
                </a:solidFill>
              </a:rPr>
            </a:br>
            <a:r>
              <a:rPr lang="ru-RU" sz="2600" b="1" i="1" dirty="0" smtClean="0">
                <a:solidFill>
                  <a:srgbClr val="FFFF00"/>
                </a:solidFill>
              </a:rPr>
              <a:t>В багрец и в золото одетые леса…..</a:t>
            </a:r>
            <a:br>
              <a:rPr lang="ru-RU" sz="2600" b="1" i="1" dirty="0" smtClean="0">
                <a:solidFill>
                  <a:srgbClr val="FFFF00"/>
                </a:solidFill>
              </a:rPr>
            </a:br>
            <a:endParaRPr lang="ru-RU" sz="2600" b="1" i="1" dirty="0" smtClean="0">
              <a:solidFill>
                <a:srgbClr val="FFFF00"/>
              </a:solidFill>
            </a:endParaRPr>
          </a:p>
          <a:p>
            <a:endParaRPr lang="ru-RU" sz="40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B0F0"/>
                </a:solidFill>
              </a:rPr>
              <a:t>    Выполнила:</a:t>
            </a:r>
            <a:br>
              <a:rPr lang="ru-RU" sz="4000" b="1" i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воспитатель </a:t>
            </a:r>
            <a:r>
              <a:rPr lang="ru-RU" sz="4000" b="1" i="1" dirty="0" err="1" smtClean="0">
                <a:solidFill>
                  <a:srgbClr val="00B0F0"/>
                </a:solidFill>
              </a:rPr>
              <a:t>д</a:t>
            </a:r>
            <a:r>
              <a:rPr lang="ru-RU" sz="4000" b="1" i="1" dirty="0" smtClean="0">
                <a:solidFill>
                  <a:srgbClr val="00B0F0"/>
                </a:solidFill>
              </a:rPr>
              <a:t>/с №17 «Ручеек»</a:t>
            </a:r>
            <a:r>
              <a:rPr lang="ru-RU" sz="4000" b="1" i="1" dirty="0" smtClean="0">
                <a:solidFill>
                  <a:srgbClr val="00B0F0"/>
                </a:solidFill>
              </a:rPr>
              <a:t/>
            </a:r>
            <a:br>
              <a:rPr lang="ru-RU" sz="4000" b="1" i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Кулакова М.В.</a:t>
            </a:r>
            <a:endParaRPr lang="ru-RU" sz="40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Осень нашими руками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dmin\Desktop\DSC084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609407" cy="4177145"/>
          </a:xfrm>
          <a:prstGeom prst="rect">
            <a:avLst/>
          </a:prstGeom>
          <a:noFill/>
        </p:spPr>
      </p:pic>
      <p:pic>
        <p:nvPicPr>
          <p:cNvPr id="6" name="Picture 3" descr="C:\Users\Admin\Desktop\DSC08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829004" cy="303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Занимаемся спортом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Admin\Desktop\DSC084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599411" cy="4364182"/>
          </a:xfrm>
          <a:prstGeom prst="rect">
            <a:avLst/>
          </a:prstGeom>
          <a:noFill/>
        </p:spPr>
      </p:pic>
      <p:pic>
        <p:nvPicPr>
          <p:cNvPr id="6" name="Picture 2" descr="C:\Users\Admin\Desktop\DSC08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741020" cy="368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Мы играем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Admin\Desktop\DSC085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384376" cy="3744416"/>
          </a:xfrm>
          <a:prstGeom prst="rect">
            <a:avLst/>
          </a:prstGeom>
          <a:noFill/>
        </p:spPr>
      </p:pic>
      <p:pic>
        <p:nvPicPr>
          <p:cNvPr id="6" name="Picture 4" descr="C:\Users\Admin\Desktop\DSC08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42484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Мама с папой помогли, очень были рады мы!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dmin\Desktop\getImageCA10DPF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649714" cy="3201219"/>
          </a:xfrm>
          <a:prstGeom prst="rect">
            <a:avLst/>
          </a:prstGeom>
          <a:noFill/>
        </p:spPr>
      </p:pic>
      <p:pic>
        <p:nvPicPr>
          <p:cNvPr id="6" name="Picture 3" descr="C:\Users\Admin\Desktop\getImageCAOBDS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4121224" cy="416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Заключительный этап: праздник «Золотая осень»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esktop\getImageCA2YLG7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016" y="1600200"/>
            <a:ext cx="6677967" cy="47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осень\334029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Актуальность: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Актуальность данного проекта состоит в том, что в последние годы возрастает внимание к проблемам познавательно – творческого и художественно – эстетического развития детей через общение с природой, как важнейшим средством формирования отношения к действительности, средству формирования всесторонне развитой, духовно богатой личности.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осень\41179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Характеристика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i="1" dirty="0" smtClean="0"/>
              <a:t>Вид проекта: творческий.</a:t>
            </a:r>
          </a:p>
          <a:p>
            <a:pPr>
              <a:buNone/>
            </a:pPr>
            <a:r>
              <a:rPr lang="ru-RU" sz="3500" b="1" i="1" dirty="0" smtClean="0"/>
              <a:t>Направленность: развитие познавательных и творческих способностей.</a:t>
            </a:r>
          </a:p>
          <a:p>
            <a:pPr>
              <a:buNone/>
            </a:pPr>
            <a:r>
              <a:rPr lang="ru-RU" sz="3500" b="1" i="1" dirty="0" smtClean="0"/>
              <a:t>Продолжительность: средний срок.</a:t>
            </a:r>
          </a:p>
          <a:p>
            <a:pPr>
              <a:buNone/>
            </a:pPr>
            <a:r>
              <a:rPr lang="ru-RU" sz="3500" b="1" i="1" dirty="0" smtClean="0"/>
              <a:t>Сроки проведения: 30.09.2013 – 30.10.2013 год.</a:t>
            </a:r>
          </a:p>
          <a:p>
            <a:pPr>
              <a:buNone/>
            </a:pPr>
            <a:r>
              <a:rPr lang="ru-RU" sz="3500" b="1" i="1" dirty="0" smtClean="0"/>
              <a:t>Участники: воспитатели, дети средней группы, родители, музыкальный работник.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осень\393989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Цель проекта: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 Создать условия для обогащения знаний детей через красоту осенней природы, формирования гармонично развитой личности ребенка, обладающей творческими способностями к индивидуальному самовыражению через различные формы творческой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осень\Zolotaya-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Задачи: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Дать углубленное представление об изменениях в природе в осенний период.</a:t>
            </a:r>
          </a:p>
          <a:p>
            <a:r>
              <a:rPr lang="ru-RU" b="1" dirty="0" smtClean="0"/>
              <a:t>Вызвать у детей эмоциональный отклик на красоту осенней природы.</a:t>
            </a:r>
          </a:p>
          <a:p>
            <a:r>
              <a:rPr lang="ru-RU" b="1" dirty="0" smtClean="0"/>
              <a:t>Продолжать закреплять знания детей о безопасном поведении в природе.</a:t>
            </a:r>
          </a:p>
          <a:p>
            <a:r>
              <a:rPr lang="ru-RU" b="1" dirty="0" smtClean="0"/>
              <a:t>Воспитывать  гуманное  отношение к природе, показать значимость каждого человека в ее сохранности</a:t>
            </a:r>
          </a:p>
          <a:p>
            <a:r>
              <a:rPr lang="ru-RU" b="1" dirty="0" smtClean="0"/>
              <a:t>Приобщение к совместной деятельности детей и родителей как в саду так и дома.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Этапы реализации проекта: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i="1" dirty="0" smtClean="0"/>
              <a:t>Подготовительный</a:t>
            </a:r>
            <a:r>
              <a:rPr lang="ru-RU" sz="4000" dirty="0" smtClean="0"/>
              <a:t> – подготовка наглядного и дидактического материала, составление плана проведения проекта.</a:t>
            </a:r>
          </a:p>
          <a:p>
            <a:r>
              <a:rPr lang="ru-RU" sz="4000" i="1" dirty="0" smtClean="0"/>
              <a:t>Основной</a:t>
            </a:r>
            <a:r>
              <a:rPr lang="ru-RU" sz="4000" dirty="0" smtClean="0"/>
              <a:t> – реализация плана.</a:t>
            </a:r>
          </a:p>
          <a:p>
            <a:r>
              <a:rPr lang="ru-RU" sz="4000" i="1" dirty="0" smtClean="0"/>
              <a:t>Заключительный</a:t>
            </a:r>
            <a:r>
              <a:rPr lang="ru-RU" sz="4000" dirty="0" smtClean="0"/>
              <a:t> – продукт проекта.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Основной этап: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Рассказываем стихи и поем песни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dmin\Desktop\DSC084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462769" cy="4525963"/>
          </a:xfrm>
          <a:prstGeom prst="rect">
            <a:avLst/>
          </a:prstGeom>
          <a:noFill/>
        </p:spPr>
      </p:pic>
      <p:pic>
        <p:nvPicPr>
          <p:cNvPr id="6" name="Picture 3" descr="C:\Users\Admin\Desktop\DSC08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72816"/>
            <a:ext cx="4320480" cy="464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Проводим целевые прогулки: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dmin\Desktop\DSC08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896196" cy="3441469"/>
          </a:xfrm>
          <a:prstGeom prst="rect">
            <a:avLst/>
          </a:prstGeom>
          <a:noFill/>
        </p:spPr>
      </p:pic>
      <p:pic>
        <p:nvPicPr>
          <p:cNvPr id="6" name="Picture 3" descr="C:\Users\Admin\Desktop\DSC08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76464" cy="2960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Наблюдаем за изменениями в природе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dmin\Desktop\DSC08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020074" cy="4525963"/>
          </a:xfrm>
          <a:prstGeom prst="rect">
            <a:avLst/>
          </a:prstGeom>
          <a:noFill/>
        </p:spPr>
      </p:pic>
      <p:pic>
        <p:nvPicPr>
          <p:cNvPr id="6" name="Picture 3" descr="C:\Users\Admin\Desktop\DSC08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359236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«Золотая осень»</vt:lpstr>
      <vt:lpstr> Актуальность: </vt:lpstr>
      <vt:lpstr>Характеристика проекта:</vt:lpstr>
      <vt:lpstr>Цель проекта:</vt:lpstr>
      <vt:lpstr>Задачи:</vt:lpstr>
      <vt:lpstr>Этапы реализации проекта:</vt:lpstr>
      <vt:lpstr>Основной этап: Рассказываем стихи и поем песни</vt:lpstr>
      <vt:lpstr>Проводим целевые прогулки:</vt:lpstr>
      <vt:lpstr>Наблюдаем за изменениями в природе</vt:lpstr>
      <vt:lpstr>Осень нашими руками</vt:lpstr>
      <vt:lpstr>Занимаемся спортом</vt:lpstr>
      <vt:lpstr>Мы играем</vt:lpstr>
      <vt:lpstr>Мама с папой помогли, очень были рады мы!</vt:lpstr>
      <vt:lpstr>Заключительный этап: праздник «Золотая осень»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«Золотая осень»</dc:title>
  <dc:creator>Admin</dc:creator>
  <cp:lastModifiedBy>Admin</cp:lastModifiedBy>
  <cp:revision>15</cp:revision>
  <dcterms:created xsi:type="dcterms:W3CDTF">2013-12-19T08:14:08Z</dcterms:created>
  <dcterms:modified xsi:type="dcterms:W3CDTF">2014-01-27T14:58:50Z</dcterms:modified>
</cp:coreProperties>
</file>