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5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9430C8-5BA6-4743-8D63-A2BD3202C7CC}" type="datetimeFigureOut">
              <a:rPr lang="ru-RU" smtClean="0"/>
              <a:pPr/>
              <a:t>20.05.2009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F5EB8B-37E2-4E27-9420-B98D8DFD2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214687"/>
            <a:ext cx="8458200" cy="28611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В центре </a:t>
            </a:r>
            <a:r>
              <a:rPr lang="ru-RU" sz="7200" dirty="0" err="1" smtClean="0">
                <a:solidFill>
                  <a:srgbClr val="C00000"/>
                </a:solidFill>
              </a:rPr>
              <a:t>европы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164307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   Урок по окружающему миру для 3-го класса.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Музеи берлина</a:t>
            </a:r>
            <a:endParaRPr lang="ru-RU" sz="4800" dirty="0"/>
          </a:p>
        </p:txBody>
      </p:sp>
      <p:pic>
        <p:nvPicPr>
          <p:cNvPr id="4" name="Содержимое 3" descr="Берлинский соб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4214842" cy="3929090"/>
          </a:xfrm>
        </p:spPr>
      </p:pic>
      <p:pic>
        <p:nvPicPr>
          <p:cNvPr id="5" name="Рисунок 4" descr="мезей Бод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4048130" cy="392909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Берлинский зоопарк</a:t>
            </a:r>
            <a:endParaRPr lang="ru-RU" sz="4400" dirty="0"/>
          </a:p>
        </p:txBody>
      </p:sp>
      <p:pic>
        <p:nvPicPr>
          <p:cNvPr id="4" name="Содержимое 3" descr="вход в Берлинский зоопар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54162"/>
            <a:ext cx="7072362" cy="473235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    часы                 галерея</a:t>
            </a:r>
            <a:endParaRPr lang="ru-RU" sz="4400" dirty="0"/>
          </a:p>
        </p:txBody>
      </p:sp>
      <p:pic>
        <p:nvPicPr>
          <p:cNvPr id="4" name="Содержимое 3" descr="часы на Александерплац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214710" cy="4500594"/>
          </a:xfrm>
        </p:spPr>
      </p:pic>
      <p:pic>
        <p:nvPicPr>
          <p:cNvPr id="5" name="Рисунок 4" descr="старая национальная галере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143116"/>
            <a:ext cx="4429156" cy="31432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Городская ратуша в </a:t>
            </a:r>
            <a:r>
              <a:rPr lang="ru-RU" sz="4400" dirty="0" err="1" smtClean="0">
                <a:solidFill>
                  <a:srgbClr val="FFFF00"/>
                </a:solidFill>
              </a:rPr>
              <a:t>бремене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Городская ратуша в Бремен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429156" cy="2714644"/>
          </a:xfrm>
        </p:spPr>
      </p:pic>
      <p:pic>
        <p:nvPicPr>
          <p:cNvPr id="5" name="Рисунок 4" descr="Городская ратуша в Бремене.jp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071942"/>
            <a:ext cx="3714776" cy="250033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бремен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центр Бреме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5000660" cy="3857652"/>
          </a:xfrm>
        </p:spPr>
      </p:pic>
      <p:pic>
        <p:nvPicPr>
          <p:cNvPr id="5" name="Рисунок 4" descr="научный центр Универсу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714620"/>
            <a:ext cx="3357586" cy="221457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Бременские</a:t>
            </a:r>
            <a:r>
              <a:rPr lang="ru-RU" sz="4400" dirty="0" smtClean="0"/>
              <a:t> музыканты</a:t>
            </a:r>
            <a:endParaRPr lang="ru-RU" sz="4400" dirty="0"/>
          </a:p>
        </p:txBody>
      </p:sp>
      <p:pic>
        <p:nvPicPr>
          <p:cNvPr id="4" name="Содержимое 3" descr="Бременские музыкан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71678"/>
            <a:ext cx="2500330" cy="3714776"/>
          </a:xfrm>
        </p:spPr>
      </p:pic>
      <p:pic>
        <p:nvPicPr>
          <p:cNvPr id="5" name="Рисунок 4" descr="памятник Бременским музыканта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357298"/>
            <a:ext cx="4143404" cy="521497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FFFF00"/>
                </a:solidFill>
              </a:rPr>
              <a:t>кёлн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кёл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8143932" cy="492922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FFFF00"/>
                </a:solidFill>
              </a:rPr>
              <a:t>кёлн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кел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3743325" cy="2809875"/>
          </a:xfrm>
        </p:spPr>
      </p:pic>
      <p:pic>
        <p:nvPicPr>
          <p:cNvPr id="5" name="Рисунок 4" descr="панорама кел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285860"/>
            <a:ext cx="4429156" cy="2786082"/>
          </a:xfrm>
          <a:prstGeom prst="rect">
            <a:avLst/>
          </a:prstGeom>
        </p:spPr>
      </p:pic>
      <p:pic>
        <p:nvPicPr>
          <p:cNvPr id="6" name="Рисунок 5" descr="келн уличные художест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214818"/>
            <a:ext cx="3929090" cy="250441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Кёлнский</a:t>
            </a:r>
            <a:r>
              <a:rPr lang="ru-RU" sz="4400" dirty="0" smtClean="0"/>
              <a:t> собор</a:t>
            </a:r>
            <a:endParaRPr lang="ru-RU" sz="4400" dirty="0"/>
          </a:p>
        </p:txBody>
      </p:sp>
      <p:pic>
        <p:nvPicPr>
          <p:cNvPr id="4" name="Содержимое 3" descr="келнский соб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3857652" cy="4857784"/>
          </a:xfrm>
        </p:spPr>
      </p:pic>
      <p:pic>
        <p:nvPicPr>
          <p:cNvPr id="5" name="Рисунок 4" descr="келнский собор.jp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00174"/>
            <a:ext cx="3857652" cy="492922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dirty="0" err="1" smtClean="0"/>
              <a:t>Кёлнский</a:t>
            </a:r>
            <a:r>
              <a:rPr lang="ru-RU" dirty="0" smtClean="0"/>
              <a:t> собор</a:t>
            </a:r>
            <a:br>
              <a:rPr lang="ru-RU" dirty="0" smtClean="0"/>
            </a:br>
            <a:r>
              <a:rPr lang="ru-RU" dirty="0" smtClean="0"/>
              <a:t>   650 ступеней               главный вход</a:t>
            </a:r>
            <a:endParaRPr lang="ru-RU" dirty="0"/>
          </a:p>
        </p:txBody>
      </p:sp>
      <p:pic>
        <p:nvPicPr>
          <p:cNvPr id="6" name="Содержимое 5" descr="келнский собор 650 ступен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3500462" cy="5072098"/>
          </a:xfrm>
        </p:spPr>
      </p:pic>
      <p:pic>
        <p:nvPicPr>
          <p:cNvPr id="7" name="Рисунок 6" descr="келнский собор главный вх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28736"/>
            <a:ext cx="3714776" cy="507209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В центре </a:t>
            </a:r>
            <a:r>
              <a:rPr lang="ru-RU" sz="4800" dirty="0" err="1" smtClean="0">
                <a:solidFill>
                  <a:srgbClr val="FFC000"/>
                </a:solidFill>
              </a:rPr>
              <a:t>европы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права2 0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85860"/>
            <a:ext cx="4714908" cy="53578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</a:t>
            </a:r>
            <a:r>
              <a:rPr lang="ru-RU" dirty="0" err="1" smtClean="0"/>
              <a:t>Кёлнский</a:t>
            </a:r>
            <a:r>
              <a:rPr lang="ru-RU" dirty="0" smtClean="0"/>
              <a:t> собор</a:t>
            </a:r>
            <a:br>
              <a:rPr lang="ru-RU" dirty="0" smtClean="0"/>
            </a:br>
            <a:r>
              <a:rPr lang="ru-RU" dirty="0" smtClean="0"/>
              <a:t>          свод ворот                        ворота</a:t>
            </a:r>
            <a:endParaRPr lang="ru-RU" dirty="0"/>
          </a:p>
        </p:txBody>
      </p:sp>
      <p:pic>
        <p:nvPicPr>
          <p:cNvPr id="4" name="Содержимое 3" descr="келнский собор . свод вор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286280" cy="4786346"/>
          </a:xfrm>
        </p:spPr>
      </p:pic>
      <p:pic>
        <p:nvPicPr>
          <p:cNvPr id="5" name="Рисунок 4" descr="келнский собор воро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71612"/>
            <a:ext cx="3786214" cy="478634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На реке </a:t>
            </a:r>
            <a:r>
              <a:rPr lang="ru-RU" sz="4400" dirty="0" err="1" smtClean="0"/>
              <a:t>рейн</a:t>
            </a:r>
            <a:endParaRPr lang="ru-RU" sz="4400" dirty="0"/>
          </a:p>
        </p:txBody>
      </p:sp>
      <p:pic>
        <p:nvPicPr>
          <p:cNvPr id="4" name="Содержимое 3" descr="на реке рей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072494" cy="492922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вена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вена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5429288" cy="5214974"/>
          </a:xfrm>
        </p:spPr>
      </p:pic>
      <p:pic>
        <p:nvPicPr>
          <p:cNvPr id="5" name="Рисунок 4" descr="вена.bmp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286256"/>
            <a:ext cx="2857520" cy="2286016"/>
          </a:xfrm>
          <a:prstGeom prst="rect">
            <a:avLst/>
          </a:prstGeom>
        </p:spPr>
      </p:pic>
      <p:pic>
        <p:nvPicPr>
          <p:cNvPr id="6" name="Рисунок 5" descr="вена.bmp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428736"/>
            <a:ext cx="2928958" cy="235745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Архитектура вены</a:t>
            </a:r>
            <a:endParaRPr lang="ru-RU" sz="4400" dirty="0"/>
          </a:p>
        </p:txBody>
      </p:sp>
      <p:pic>
        <p:nvPicPr>
          <p:cNvPr id="4" name="Содержимое 3" descr="вена Императорский дворец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2928958" cy="2000264"/>
          </a:xfrm>
        </p:spPr>
      </p:pic>
      <p:pic>
        <p:nvPicPr>
          <p:cNvPr id="5" name="Рисунок 4" descr="вена оперный театр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785926"/>
            <a:ext cx="2500330" cy="2000264"/>
          </a:xfrm>
          <a:prstGeom prst="rect">
            <a:avLst/>
          </a:prstGeom>
        </p:spPr>
      </p:pic>
      <p:pic>
        <p:nvPicPr>
          <p:cNvPr id="6" name="Рисунок 5" descr="вена площадь Грабен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857364"/>
            <a:ext cx="2714644" cy="2000264"/>
          </a:xfrm>
          <a:prstGeom prst="rect">
            <a:avLst/>
          </a:prstGeom>
        </p:spPr>
      </p:pic>
      <p:pic>
        <p:nvPicPr>
          <p:cNvPr id="7" name="Рисунок 6" descr="вена площадь Иосифа 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71942"/>
            <a:ext cx="2857520" cy="2428892"/>
          </a:xfrm>
          <a:prstGeom prst="rect">
            <a:avLst/>
          </a:prstGeom>
        </p:spPr>
      </p:pic>
      <p:pic>
        <p:nvPicPr>
          <p:cNvPr id="9" name="Рисунок 8" descr="вена церковь Святого Карла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4071942"/>
            <a:ext cx="2571768" cy="2357454"/>
          </a:xfrm>
          <a:prstGeom prst="rect">
            <a:avLst/>
          </a:prstGeom>
        </p:spPr>
      </p:pic>
      <p:pic>
        <p:nvPicPr>
          <p:cNvPr id="10" name="Рисунок 9" descr="вена Арсенал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4143380"/>
            <a:ext cx="2833686" cy="228601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Вена           свадебный источник</a:t>
            </a:r>
            <a:endParaRPr lang="ru-RU" sz="4000" dirty="0"/>
          </a:p>
        </p:txBody>
      </p:sp>
      <p:pic>
        <p:nvPicPr>
          <p:cNvPr id="4" name="Содержимое 3" descr="вене Свадебный источник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7715304" cy="514353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Музей трубочистов</a:t>
            </a:r>
            <a:endParaRPr lang="ru-RU" sz="4400" dirty="0"/>
          </a:p>
        </p:txBody>
      </p:sp>
      <p:pic>
        <p:nvPicPr>
          <p:cNvPr id="6" name="Содержимое 5" descr="вена музей трубочист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3929090" cy="2357454"/>
          </a:xfrm>
        </p:spPr>
      </p:pic>
      <p:pic>
        <p:nvPicPr>
          <p:cNvPr id="8" name="Рисунок 7" descr="вена музей трубочистов.jp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285860"/>
            <a:ext cx="4143404" cy="5143536"/>
          </a:xfrm>
          <a:prstGeom prst="rect">
            <a:avLst/>
          </a:prstGeom>
        </p:spPr>
      </p:pic>
      <p:pic>
        <p:nvPicPr>
          <p:cNvPr id="10" name="Рисунок 9" descr="вена музей трубочистов.jp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86190"/>
            <a:ext cx="3929090" cy="28575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Музей трубочистов</a:t>
            </a:r>
            <a:endParaRPr lang="ru-RU" sz="4400" dirty="0"/>
          </a:p>
        </p:txBody>
      </p:sp>
      <p:pic>
        <p:nvPicPr>
          <p:cNvPr id="4" name="Содержимое 3" descr="вена музей трубочистов.jp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8572560" cy="507209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Музей трубочистов</a:t>
            </a:r>
            <a:endParaRPr lang="ru-RU" sz="4400" dirty="0"/>
          </a:p>
        </p:txBody>
      </p:sp>
      <p:pic>
        <p:nvPicPr>
          <p:cNvPr id="4" name="Содержимое 3" descr="вена музей трубочистов.jp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072494" cy="514353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Иоганн </a:t>
            </a:r>
            <a:r>
              <a:rPr lang="ru-RU" sz="4400" dirty="0" err="1" smtClean="0"/>
              <a:t>штраус</a:t>
            </a:r>
            <a:r>
              <a:rPr lang="ru-RU" sz="4400" dirty="0" smtClean="0"/>
              <a:t> (младший)</a:t>
            </a:r>
            <a:endParaRPr lang="ru-RU" sz="4400" dirty="0"/>
          </a:p>
        </p:txBody>
      </p:sp>
      <p:pic>
        <p:nvPicPr>
          <p:cNvPr id="4" name="Содержимое 3" descr="вена и Штрау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3205890" cy="4525962"/>
          </a:xfrm>
        </p:spPr>
      </p:pic>
      <p:pic>
        <p:nvPicPr>
          <p:cNvPr id="5" name="Рисунок 4" descr="вена Иоганн Штраус младш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428736"/>
            <a:ext cx="5572164" cy="45243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фиакр</a:t>
            </a:r>
            <a:endParaRPr lang="ru-RU" sz="4400" dirty="0"/>
          </a:p>
        </p:txBody>
      </p:sp>
      <p:pic>
        <p:nvPicPr>
          <p:cNvPr id="4" name="Содержимое 3" descr="вена фиак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8001056" cy="500065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Страны в центре </a:t>
            </a:r>
            <a:r>
              <a:rPr lang="ru-RU" sz="4400" dirty="0" err="1" smtClean="0"/>
              <a:t>европы</a:t>
            </a:r>
            <a:endParaRPr lang="ru-RU" sz="4400" dirty="0"/>
          </a:p>
        </p:txBody>
      </p:sp>
      <p:pic>
        <p:nvPicPr>
          <p:cNvPr id="4" name="Содержимое 3" descr="права2 0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857364"/>
            <a:ext cx="7072362" cy="421484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фиакр</a:t>
            </a:r>
            <a:endParaRPr lang="ru-RU" sz="4400" dirty="0"/>
          </a:p>
        </p:txBody>
      </p:sp>
      <p:pic>
        <p:nvPicPr>
          <p:cNvPr id="4" name="Содержимое 3" descr="вена фиакр.jp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7929618" cy="507209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Дом </a:t>
            </a:r>
            <a:r>
              <a:rPr lang="ru-RU" sz="4400" dirty="0" err="1" smtClean="0"/>
              <a:t>хундертвассера</a:t>
            </a:r>
            <a:endParaRPr lang="ru-RU" sz="4400" dirty="0"/>
          </a:p>
        </p:txBody>
      </p:sp>
      <p:pic>
        <p:nvPicPr>
          <p:cNvPr id="4" name="Содержимое 3" descr="вена дом Хундертвасс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7143800" cy="507209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Австрия     </a:t>
            </a:r>
            <a:r>
              <a:rPr lang="ru-RU" sz="4400" dirty="0" err="1" smtClean="0">
                <a:solidFill>
                  <a:srgbClr val="FFFF00"/>
                </a:solidFill>
              </a:rPr>
              <a:t>альпы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австрия альп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357718" cy="4500594"/>
          </a:xfrm>
        </p:spPr>
      </p:pic>
      <p:pic>
        <p:nvPicPr>
          <p:cNvPr id="5" name="Рисунок 4" descr="австрия альпы.jp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285861"/>
            <a:ext cx="4000500" cy="2643205"/>
          </a:xfrm>
          <a:prstGeom prst="rect">
            <a:avLst/>
          </a:prstGeom>
        </p:spPr>
      </p:pic>
      <p:pic>
        <p:nvPicPr>
          <p:cNvPr id="6" name="Рисунок 5" descr="австрия альпы.jp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000504"/>
            <a:ext cx="4000500" cy="27146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Швейцария    </a:t>
            </a:r>
            <a:r>
              <a:rPr lang="ru-RU" sz="4400" dirty="0" err="1" smtClean="0">
                <a:solidFill>
                  <a:srgbClr val="FFFF00"/>
                </a:solidFill>
              </a:rPr>
              <a:t>альпы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швейцария альп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2643206" cy="2143140"/>
          </a:xfrm>
        </p:spPr>
      </p:pic>
      <p:pic>
        <p:nvPicPr>
          <p:cNvPr id="5" name="Рисунок 4" descr="швейцария альпы.jp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285860"/>
            <a:ext cx="2714644" cy="2143140"/>
          </a:xfrm>
          <a:prstGeom prst="rect">
            <a:avLst/>
          </a:prstGeom>
        </p:spPr>
      </p:pic>
      <p:pic>
        <p:nvPicPr>
          <p:cNvPr id="6" name="Рисунок 5" descr="швейцария альпы.jpg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285860"/>
            <a:ext cx="3000396" cy="2143140"/>
          </a:xfrm>
          <a:prstGeom prst="rect">
            <a:avLst/>
          </a:prstGeom>
        </p:spPr>
      </p:pic>
      <p:pic>
        <p:nvPicPr>
          <p:cNvPr id="7" name="Рисунок 6" descr="швейцария альпы.jpg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714752"/>
            <a:ext cx="3500462" cy="3000396"/>
          </a:xfrm>
          <a:prstGeom prst="rect">
            <a:avLst/>
          </a:prstGeom>
        </p:spPr>
      </p:pic>
      <p:pic>
        <p:nvPicPr>
          <p:cNvPr id="8" name="Рисунок 7" descr="швейцария альпы.jpg5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714752"/>
            <a:ext cx="4357718" cy="292895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Швейцария         люцерн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швецария Люцерн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3929090" cy="2857519"/>
          </a:xfrm>
        </p:spPr>
      </p:pic>
      <p:pic>
        <p:nvPicPr>
          <p:cNvPr id="5" name="Рисунок 4" descr="швецария Люцерн.bmp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071810"/>
            <a:ext cx="4643430" cy="359568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Швейцария      </a:t>
            </a:r>
            <a:r>
              <a:rPr lang="ru-RU" sz="4400" dirty="0" err="1" smtClean="0">
                <a:solidFill>
                  <a:srgbClr val="FFFF00"/>
                </a:solidFill>
              </a:rPr>
              <a:t>цюрих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швейцария Цюри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4214842" cy="2714644"/>
          </a:xfrm>
        </p:spPr>
      </p:pic>
      <p:pic>
        <p:nvPicPr>
          <p:cNvPr id="5" name="Рисунок 4" descr="швейцария Цюрих.jp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5860"/>
            <a:ext cx="4357681" cy="2714644"/>
          </a:xfrm>
          <a:prstGeom prst="rect">
            <a:avLst/>
          </a:prstGeom>
        </p:spPr>
      </p:pic>
      <p:pic>
        <p:nvPicPr>
          <p:cNvPr id="6" name="Рисунок 5" descr="швейцария Цюрих.jp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143380"/>
            <a:ext cx="4214842" cy="250030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берлин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берлин.jp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3000396" cy="2571768"/>
          </a:xfrm>
        </p:spPr>
      </p:pic>
      <p:pic>
        <p:nvPicPr>
          <p:cNvPr id="5" name="Рисунок 4" descr="берлин.jp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428736"/>
            <a:ext cx="2714644" cy="2571768"/>
          </a:xfrm>
          <a:prstGeom prst="rect">
            <a:avLst/>
          </a:prstGeom>
        </p:spPr>
      </p:pic>
      <p:pic>
        <p:nvPicPr>
          <p:cNvPr id="6" name="Рисунок 5" descr="берлин.jpg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428736"/>
            <a:ext cx="2714644" cy="2524136"/>
          </a:xfrm>
          <a:prstGeom prst="rect">
            <a:avLst/>
          </a:prstGeom>
        </p:spPr>
      </p:pic>
      <p:pic>
        <p:nvPicPr>
          <p:cNvPr id="7" name="Рисунок 6" descr="берлин.jpg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143380"/>
            <a:ext cx="2928958" cy="2571768"/>
          </a:xfrm>
          <a:prstGeom prst="rect">
            <a:avLst/>
          </a:prstGeom>
        </p:spPr>
      </p:pic>
      <p:pic>
        <p:nvPicPr>
          <p:cNvPr id="8" name="Рисунок 7" descr="берлин.jp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143380"/>
            <a:ext cx="2857520" cy="2571768"/>
          </a:xfrm>
          <a:prstGeom prst="rect">
            <a:avLst/>
          </a:prstGeom>
        </p:spPr>
      </p:pic>
      <p:pic>
        <p:nvPicPr>
          <p:cNvPr id="9" name="Рисунок 8" descr="берлин.jpg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4143380"/>
            <a:ext cx="2643206" cy="257176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берлин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берлин.jp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2500330" cy="2357454"/>
          </a:xfrm>
        </p:spPr>
      </p:pic>
      <p:pic>
        <p:nvPicPr>
          <p:cNvPr id="5" name="Рисунок 4" descr="берл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000240"/>
            <a:ext cx="3000396" cy="3835532"/>
          </a:xfrm>
          <a:prstGeom prst="rect">
            <a:avLst/>
          </a:prstGeom>
        </p:spPr>
      </p:pic>
      <p:pic>
        <p:nvPicPr>
          <p:cNvPr id="6" name="Рисунок 5" descr="берлин.jp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428736"/>
            <a:ext cx="2786082" cy="5072098"/>
          </a:xfrm>
          <a:prstGeom prst="rect">
            <a:avLst/>
          </a:prstGeom>
        </p:spPr>
      </p:pic>
      <p:pic>
        <p:nvPicPr>
          <p:cNvPr id="7" name="Рисунок 6" descr="берлин.jpg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2500330" cy="278608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Жертвам Холокоста</a:t>
            </a:r>
            <a:endParaRPr lang="ru-RU" sz="5400" dirty="0"/>
          </a:p>
        </p:txBody>
      </p:sp>
      <p:pic>
        <p:nvPicPr>
          <p:cNvPr id="4" name="Содержимое 3" descr="жертвам холокос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3857652" cy="4714908"/>
          </a:xfrm>
        </p:spPr>
      </p:pic>
      <p:pic>
        <p:nvPicPr>
          <p:cNvPr id="5" name="Рисунок 4" descr="жертвам холокоста.jp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214554"/>
            <a:ext cx="4500594" cy="264320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рейхстаг</a:t>
            </a:r>
            <a:endParaRPr lang="ru-RU" sz="5400" dirty="0"/>
          </a:p>
        </p:txBody>
      </p:sp>
      <p:pic>
        <p:nvPicPr>
          <p:cNvPr id="4" name="Содержимое 3" descr="рейхста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2786082" cy="1785950"/>
          </a:xfrm>
        </p:spPr>
      </p:pic>
      <p:pic>
        <p:nvPicPr>
          <p:cNvPr id="5" name="Рисунок 4" descr="рейхстаг.jp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71612"/>
            <a:ext cx="3000396" cy="1785950"/>
          </a:xfrm>
          <a:prstGeom prst="rect">
            <a:avLst/>
          </a:prstGeom>
        </p:spPr>
      </p:pic>
      <p:pic>
        <p:nvPicPr>
          <p:cNvPr id="6" name="Рисунок 5" descr="рейхстаг.jp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000504"/>
            <a:ext cx="3571900" cy="221457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Берлинская стена</a:t>
            </a:r>
            <a:endParaRPr lang="ru-RU" sz="5400" dirty="0"/>
          </a:p>
        </p:txBody>
      </p:sp>
      <p:pic>
        <p:nvPicPr>
          <p:cNvPr id="4" name="Содержимое 3" descr="берлинская стена со стороны Западного Берл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85926"/>
            <a:ext cx="6072230" cy="392909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Бранденбургские ворота</a:t>
            </a:r>
            <a:endParaRPr lang="ru-RU" sz="4800" dirty="0"/>
          </a:p>
        </p:txBody>
      </p:sp>
      <p:pic>
        <p:nvPicPr>
          <p:cNvPr id="4" name="Содержимое 3" descr="Бранденбургские воро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072230" cy="421484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84</Words>
  <Application>Microsoft Office PowerPoint</Application>
  <PresentationFormat>Экран (4:3)</PresentationFormat>
  <Paragraphs>36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В центре европы</vt:lpstr>
      <vt:lpstr>В центре европы</vt:lpstr>
      <vt:lpstr>Страны в центре европы</vt:lpstr>
      <vt:lpstr>берлин</vt:lpstr>
      <vt:lpstr>берлин</vt:lpstr>
      <vt:lpstr>Жертвам Холокоста</vt:lpstr>
      <vt:lpstr>рейхстаг</vt:lpstr>
      <vt:lpstr>Берлинская стена</vt:lpstr>
      <vt:lpstr>Бранденбургские ворота</vt:lpstr>
      <vt:lpstr>Музеи берлина</vt:lpstr>
      <vt:lpstr>Берлинский зоопарк</vt:lpstr>
      <vt:lpstr>         часы                 галерея</vt:lpstr>
      <vt:lpstr>Городская ратуша в бремене</vt:lpstr>
      <vt:lpstr>бремен</vt:lpstr>
      <vt:lpstr>Бременские музыканты</vt:lpstr>
      <vt:lpstr>кёлн</vt:lpstr>
      <vt:lpstr>кёлн</vt:lpstr>
      <vt:lpstr>Кёлнский собор</vt:lpstr>
      <vt:lpstr>                        Кёлнский собор    650 ступеней               главный вход</vt:lpstr>
      <vt:lpstr>                            Кёлнский собор           свод ворот                        ворота</vt:lpstr>
      <vt:lpstr>На реке рейн</vt:lpstr>
      <vt:lpstr>вена</vt:lpstr>
      <vt:lpstr>Архитектура вены</vt:lpstr>
      <vt:lpstr>Вена           свадебный источник</vt:lpstr>
      <vt:lpstr>Музей трубочистов</vt:lpstr>
      <vt:lpstr>Музей трубочистов</vt:lpstr>
      <vt:lpstr>Музей трубочистов</vt:lpstr>
      <vt:lpstr>Иоганн штраус (младший)</vt:lpstr>
      <vt:lpstr>фиакр</vt:lpstr>
      <vt:lpstr>фиакр</vt:lpstr>
      <vt:lpstr>Дом хундертвассера</vt:lpstr>
      <vt:lpstr>Австрия     альпы</vt:lpstr>
      <vt:lpstr>Швейцария    альпы </vt:lpstr>
      <vt:lpstr>Швейцария         люцерн</vt:lpstr>
      <vt:lpstr>Швейцария      цюрих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12</cp:revision>
  <dcterms:created xsi:type="dcterms:W3CDTF">2009-05-20T15:47:49Z</dcterms:created>
  <dcterms:modified xsi:type="dcterms:W3CDTF">2009-05-20T17:44:48Z</dcterms:modified>
</cp:coreProperties>
</file>