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73" r:id="rId6"/>
    <p:sldId id="272" r:id="rId7"/>
    <p:sldId id="271" r:id="rId8"/>
    <p:sldId id="261" r:id="rId9"/>
    <p:sldId id="262" r:id="rId10"/>
    <p:sldId id="27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83" d="100"/>
          <a:sy n="83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D13E-4060-44BD-B9F1-C0234AD63B05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8A8D-7A4B-40EF-8E4A-1E7F7C1B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5172-5D61-4761-BC53-7EE6A1BB4CE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868D-80CD-43E8-B3D8-092CB9FEC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20D6-B39F-4F96-89DA-F3C14F0EF58F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728F-9F19-4EF8-930F-90326D91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54E8-FEE3-4198-8964-84AC683CF5E0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54FC-E10C-4D9B-B7C7-C988D1FA7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D744-670D-435A-9ED3-B1856EE4BAE0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B535-E118-4C8B-AB04-9F4860F1C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6924-3C6F-464C-ACA2-17899114BD17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733F-086A-4C4F-9E75-D5109606B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3636-41CA-422F-AEF9-8587E017E54A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0B68-2ABF-42D8-8414-4CE29A900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83402-EEE3-4D7B-948D-22CE99AF886A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7BB4-2FF0-43DC-A07C-E5943A9C0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0504-8089-46F6-9788-89D6BA9284D6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5AB27-A1CA-4160-9607-C57BCE768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8944-CBB9-403B-9AF7-04E31CB40EB4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7E3A-910E-4CB8-A8E9-FD7114BA2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C659-C53A-400C-8D7A-F0892E8D7E88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4760-D1B9-469C-AA01-CF69F12DB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374508-6B1B-4A1B-8B69-F6C56C45B88C}" type="datetimeFigureOut">
              <a:rPr lang="ru-RU"/>
              <a:pPr>
                <a:defRPr/>
              </a:pPr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1B2C3-0638-4E4A-BECF-9478A0DBF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5875" y="17463"/>
            <a:ext cx="9136063" cy="6840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17463"/>
            <a:ext cx="9285288" cy="6669087"/>
          </a:xfr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6350" y="17463"/>
            <a:ext cx="9285288" cy="6669087"/>
          </a:xfrm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763" y="6350"/>
            <a:ext cx="9144000" cy="6851650"/>
          </a:xfrm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3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numSld="999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3575" y="2924175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Baskerville Old Face"/>
              </a:rPr>
              <a:t>Careographers:</a:t>
            </a:r>
          </a:p>
        </p:txBody>
      </p:sp>
      <p:pic>
        <p:nvPicPr>
          <p:cNvPr id="1027" name="Picture 3" descr="C:\Users\Dmitri\Desktop\9aIkIklu5-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341313"/>
            <a:ext cx="2882900" cy="3968750"/>
          </a:xfrm>
          <a:prstGeom prst="rect">
            <a:avLst/>
          </a:prstGeom>
          <a:noFill/>
        </p:spPr>
      </p:pic>
      <p:pic>
        <p:nvPicPr>
          <p:cNvPr id="1028" name="Picture 4" descr="C:\Users\Dmitri\Desktop\32g7VyG7V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0"/>
            <a:ext cx="3206750" cy="4432300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rot="250940">
            <a:off x="239713" y="4421188"/>
            <a:ext cx="2738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skerville Old Face"/>
              </a:rPr>
              <a:t>Ekaterina Karpuhina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07163" y="4090988"/>
            <a:ext cx="1884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Baskerville Old Face"/>
              </a:rPr>
              <a:t>Ksenia Belina</a:t>
            </a:r>
            <a:endParaRPr lang="ru-RU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mitri\Desktop\ngW4FmhZg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588" y="-390525"/>
            <a:ext cx="4029075" cy="4986338"/>
          </a:xfrm>
          <a:prstGeom prst="rect">
            <a:avLst/>
          </a:prstGeom>
          <a:noFill/>
        </p:spPr>
      </p:pic>
      <p:pic>
        <p:nvPicPr>
          <p:cNvPr id="2053" name="Picture 5" descr="C:\Users\Dmitri\Desktop\n9tQh32QGX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6388" y="3425825"/>
            <a:ext cx="3511550" cy="3913188"/>
          </a:xfrm>
          <a:prstGeom prst="rect">
            <a:avLst/>
          </a:prstGeom>
          <a:noFill/>
        </p:spPr>
      </p:pic>
      <p:pic>
        <p:nvPicPr>
          <p:cNvPr id="2050" name="Picture 2" descr="C:\Users\Dmitri\Desktop\D9HUOUoE6Q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8913" y="-536575"/>
            <a:ext cx="3932238" cy="4833938"/>
          </a:xfrm>
          <a:prstGeom prst="rect">
            <a:avLst/>
          </a:prstGeom>
          <a:noFill/>
        </p:spPr>
      </p:pic>
      <p:pic>
        <p:nvPicPr>
          <p:cNvPr id="2052" name="Picture 4" descr="C:\Users\Dmitri\Desktop\ltm19WrJLR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8913" y="-165100"/>
            <a:ext cx="3328988" cy="6138863"/>
          </a:xfrm>
          <a:prstGeom prst="rect">
            <a:avLst/>
          </a:prstGeom>
          <a:noFill/>
        </p:spPr>
      </p:pic>
      <p:sp>
        <p:nvSpPr>
          <p:cNvPr id="276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astellar"/>
              </a:rPr>
              <a:t>At cast: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Kristen ITC"/>
              </a:rPr>
              <a:t>Della - Alena Sulimenko</a:t>
            </a:r>
          </a:p>
          <a:p>
            <a:pPr marL="0" indent="0" algn="ctr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Kristen ITC"/>
              </a:rPr>
              <a:t>Jim – Dmitry S</a:t>
            </a:r>
            <a:r>
              <a:rPr lang="fr-FR" smtClean="0">
                <a:solidFill>
                  <a:schemeClr val="bg1"/>
                </a:solidFill>
                <a:latin typeface="Kristen ITC"/>
              </a:rPr>
              <a:t>hulgin</a:t>
            </a:r>
          </a:p>
          <a:p>
            <a:pPr marL="0" indent="0" algn="ctr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latin typeface="Kristen ITC"/>
              </a:rPr>
              <a:t>S</a:t>
            </a:r>
            <a:r>
              <a:rPr lang="en-US" smtClean="0">
                <a:solidFill>
                  <a:schemeClr val="bg1"/>
                </a:solidFill>
                <a:latin typeface="Kristen ITC"/>
              </a:rPr>
              <a:t>hop assistant</a:t>
            </a:r>
            <a:r>
              <a:rPr lang="fr-FR" smtClean="0">
                <a:solidFill>
                  <a:schemeClr val="bg1"/>
                </a:solidFill>
                <a:latin typeface="Kristen ITC"/>
              </a:rPr>
              <a:t> 1 - Sasha Kosterina</a:t>
            </a:r>
          </a:p>
          <a:p>
            <a:pPr marL="0" indent="0" algn="ctr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latin typeface="Kristen ITC"/>
              </a:rPr>
              <a:t>Shop assistant 2 - Nikita Arumugam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mitri\Desktop\z4ZKf8V4G2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323850"/>
            <a:ext cx="4749800" cy="3267075"/>
          </a:xfrm>
          <a:prstGeom prst="rect">
            <a:avLst/>
          </a:prstGeom>
          <a:noFill/>
        </p:spPr>
      </p:pic>
      <p:pic>
        <p:nvPicPr>
          <p:cNvPr id="3075" name="Picture 3" descr="C:\Users\Dmitri\Desktop\dPeigRTfdh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4288" y="2620963"/>
            <a:ext cx="3170237" cy="4370387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-12700" y="19050"/>
            <a:ext cx="7467600" cy="1041400"/>
          </a:xfrm>
        </p:spPr>
      </p:pic>
      <p:pic>
        <p:nvPicPr>
          <p:cNvPr id="3074" name="Picture 2" descr="C:\Users\Dmitri\Desktop\wqf-vkVsE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3850" y="590550"/>
            <a:ext cx="3438525" cy="3444875"/>
          </a:xfrm>
          <a:prstGeom prst="rect">
            <a:avLst/>
          </a:prstGeom>
          <a:noFill/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11150" y="3633788"/>
            <a:ext cx="3346450" cy="1182687"/>
          </a:xfrm>
          <a:prstGeom prst="rect">
            <a:avLst/>
          </a:prstGeom>
          <a:noFill/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32113" y="1182688"/>
            <a:ext cx="2560637" cy="1457325"/>
          </a:xfrm>
          <a:prstGeom prst="rect">
            <a:avLst/>
          </a:prstGeom>
          <a:noFill/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6700" y="6181725"/>
            <a:ext cx="3870325" cy="682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2798763"/>
            <a:ext cx="9223375" cy="12731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itri\Desktop\Magi-Lynch_2Binteri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88" y="3852863"/>
            <a:ext cx="3132137" cy="3286125"/>
          </a:xfrm>
          <a:prstGeom prst="rect">
            <a:avLst/>
          </a:prstGeom>
          <a:noFill/>
        </p:spPr>
      </p:pic>
      <p:pic>
        <p:nvPicPr>
          <p:cNvPr id="2051" name="Picture 3" descr="C:\Users\Dmitri\Desktop\94814652_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26010">
            <a:off x="215900" y="5670550"/>
            <a:ext cx="15430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26988" y="-33338"/>
            <a:ext cx="609601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31750" y="-30163"/>
            <a:ext cx="9788525" cy="7340601"/>
          </a:xfrm>
        </p:spPr>
      </p:pic>
      <p:pic>
        <p:nvPicPr>
          <p:cNvPr id="7" name="Picture 3" descr="C:\Users\Dmitri\Desktop\romantika0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6075" y="-854075"/>
            <a:ext cx="5791200" cy="5565775"/>
          </a:xfrm>
          <a:prstGeom prst="rect">
            <a:avLst/>
          </a:prstGeom>
          <a:noFill/>
        </p:spPr>
      </p:pic>
      <p:pic>
        <p:nvPicPr>
          <p:cNvPr id="8" name="Picture 3" descr="C:\Users\Dmitri\Desktop\romantika06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3413" y="3279775"/>
            <a:ext cx="5132388" cy="4803775"/>
          </a:xfrm>
          <a:prstGeom prst="rect">
            <a:avLst/>
          </a:prstGeom>
          <a:noFill/>
        </p:spPr>
      </p:pic>
      <p:pic>
        <p:nvPicPr>
          <p:cNvPr id="9" name="Picture 3" descr="C:\Users\Dmitri\Desktop\romantika06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5550" y="3889375"/>
            <a:ext cx="5383213" cy="5083175"/>
          </a:xfrm>
          <a:prstGeom prst="rect">
            <a:avLst/>
          </a:prstGeom>
          <a:noFill/>
        </p:spPr>
      </p:pic>
      <p:pic>
        <p:nvPicPr>
          <p:cNvPr id="1026" name="Picture 2" descr="C:\Users\Dmitri\Desktop\Giftmagi8329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2563" y="2414588"/>
            <a:ext cx="3114675" cy="5010150"/>
          </a:xfrm>
          <a:prstGeom prst="rect">
            <a:avLst/>
          </a:prstGeom>
          <a:noFill/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1905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0638"/>
            <a:ext cx="609600" cy="609600"/>
          </a:xfr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3338" y="0"/>
            <a:ext cx="609600" cy="609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8845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1588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3338"/>
            <a:ext cx="9186863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0325" y="793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107950" y="0"/>
            <a:ext cx="609600" cy="6096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6350"/>
            <a:ext cx="609600" cy="6096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25</Words>
  <Application>Microsoft Office PowerPoint</Application>
  <PresentationFormat>Экран (4:3)</PresentationFormat>
  <Paragraphs>8</Paragraphs>
  <Slides>16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Baskerville Old Face</vt:lpstr>
      <vt:lpstr>Castellar</vt:lpstr>
      <vt:lpstr>Kristen ITC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At cast: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Rusk Studio</dc:creator>
  <cp:lastModifiedBy>User</cp:lastModifiedBy>
  <cp:revision>28</cp:revision>
  <dcterms:created xsi:type="dcterms:W3CDTF">2013-04-13T12:45:07Z</dcterms:created>
  <dcterms:modified xsi:type="dcterms:W3CDTF">2014-03-01T19:03:51Z</dcterms:modified>
</cp:coreProperties>
</file>