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6" r:id="rId10"/>
    <p:sldId id="263" r:id="rId11"/>
    <p:sldId id="264" r:id="rId12"/>
    <p:sldId id="265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265" autoAdjust="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11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76A6A-64E6-411A-9059-6B462521CDB4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6D485-AAA8-4A67-9D0B-2790B72BC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6D485-AAA8-4A67-9D0B-2790B72BCAF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6D485-AAA8-4A67-9D0B-2790B72BCAF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4786-32B0-4399-B30E-BD8C6AFD8C29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6151-F53B-401C-A36B-11C5C6A92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4786-32B0-4399-B30E-BD8C6AFD8C29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6151-F53B-401C-A36B-11C5C6A92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4786-32B0-4399-B30E-BD8C6AFD8C29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6151-F53B-401C-A36B-11C5C6A92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4786-32B0-4399-B30E-BD8C6AFD8C29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6151-F53B-401C-A36B-11C5C6A92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4786-32B0-4399-B30E-BD8C6AFD8C29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6151-F53B-401C-A36B-11C5C6A92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4786-32B0-4399-B30E-BD8C6AFD8C29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6151-F53B-401C-A36B-11C5C6A92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4786-32B0-4399-B30E-BD8C6AFD8C29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6151-F53B-401C-A36B-11C5C6A92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4786-32B0-4399-B30E-BD8C6AFD8C29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6151-F53B-401C-A36B-11C5C6A92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4786-32B0-4399-B30E-BD8C6AFD8C29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6151-F53B-401C-A36B-11C5C6A92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4786-32B0-4399-B30E-BD8C6AFD8C29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6151-F53B-401C-A36B-11C5C6A92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4786-32B0-4399-B30E-BD8C6AFD8C29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6151-F53B-401C-A36B-11C5C6A92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F4786-32B0-4399-B30E-BD8C6AFD8C29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D6151-F53B-401C-A36B-11C5C6A92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ашний\Desktop\брит парл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-714404"/>
            <a:ext cx="10972800" cy="8229600"/>
          </a:xfrm>
          <a:prstGeom prst="rect">
            <a:avLst/>
          </a:prstGeom>
          <a:noFill/>
        </p:spPr>
      </p:pic>
      <p:pic>
        <p:nvPicPr>
          <p:cNvPr id="3" name="Picture 2" descr="C:\Users\Домашний\Desktop\брит парл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62012" y="-562004"/>
            <a:ext cx="10972800" cy="8229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6143644"/>
            <a:ext cx="5486400" cy="500066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The  House of Lords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Домашний\Desktop\палата лордов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492" r="5492"/>
          <a:stretch>
            <a:fillRect/>
          </a:stretch>
        </p:blipFill>
        <p:spPr bwMode="auto">
          <a:xfrm>
            <a:off x="642910" y="142852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6072206"/>
            <a:ext cx="5486400" cy="571504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The  famous Woolsack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792288" y="6857998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7650" name="Picture 2" descr="C:\Users\Домашний\Desktop\PARL-SP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 bwMode="auto">
          <a:xfrm>
            <a:off x="1214414" y="214290"/>
            <a:ext cx="6500858" cy="57150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857892"/>
            <a:ext cx="5486400" cy="71438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The archway with two statues of Sir Winston Churchill and David Lloyd George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792288" y="6857998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9698" name="Picture 2" descr="C:\Users\Домашний\Desktop\арка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21609" b="21609"/>
          <a:stretch>
            <a:fillRect/>
          </a:stretch>
        </p:blipFill>
        <p:spPr bwMode="auto">
          <a:xfrm>
            <a:off x="1071538" y="0"/>
            <a:ext cx="7000924" cy="5715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6143644"/>
            <a:ext cx="5486400" cy="50006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The Chamber of the House of Commons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792288" y="6857999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1746" name="Picture 2" descr="C:\Users\Домашний\Desktop\палата общ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786741" cy="61436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:\Users\Домашний\Desktop\брит парл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29000" y="-1571625"/>
            <a:ext cx="16002000" cy="10001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142976" y="785794"/>
            <a:ext cx="7358114" cy="404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have we done today?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Have/has +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/3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 talk about the British Parliament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 listen to the text about Big Ben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 do the quiz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 visit the Houses of Parliament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ашний\Desktop\брит флаг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3000372"/>
            <a:ext cx="87154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Houses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Parliament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4286280" cy="1428760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>
                <a:solidFill>
                  <a:srgbClr val="C00000"/>
                </a:solidFill>
              </a:rPr>
              <a:t>Th</a:t>
            </a:r>
            <a:r>
              <a:rPr lang="ru-RU" sz="4000" dirty="0" err="1" smtClean="0">
                <a:solidFill>
                  <a:srgbClr val="C00000"/>
                </a:solidFill>
              </a:rPr>
              <a:t>e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>
                <a:solidFill>
                  <a:srgbClr val="C00000"/>
                </a:solidFill>
              </a:rPr>
              <a:t>Magna </a:t>
            </a:r>
            <a:r>
              <a:rPr lang="en-US" sz="4000" dirty="0" err="1">
                <a:solidFill>
                  <a:srgbClr val="C00000"/>
                </a:solidFill>
              </a:rPr>
              <a:t>Carta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214554"/>
            <a:ext cx="3617605" cy="297616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/>
              <a:t>The Magna </a:t>
            </a:r>
            <a:r>
              <a:rPr lang="en-US" sz="2400" b="1" dirty="0" err="1"/>
              <a:t>Carta</a:t>
            </a:r>
            <a:r>
              <a:rPr lang="en-US" sz="2400" b="1" dirty="0"/>
              <a:t> was an agreement between the King and his barons. It limited the King’s power.</a:t>
            </a:r>
            <a:endParaRPr lang="ru-RU" sz="2400" dirty="0"/>
          </a:p>
        </p:txBody>
      </p:sp>
      <p:pic>
        <p:nvPicPr>
          <p:cNvPr id="19458" name="Picture 2" descr="C:\Users\Домашний\Desktop\magna_carta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35771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ашний\Desktop\брит парл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-571528"/>
            <a:ext cx="10972800" cy="8229600"/>
          </a:xfrm>
          <a:prstGeom prst="rect">
            <a:avLst/>
          </a:prstGeom>
          <a:noFill/>
        </p:spPr>
      </p:pic>
      <p:pic>
        <p:nvPicPr>
          <p:cNvPr id="3" name="Picture 2" descr="C:\Users\Домашний\Desktop\брит парл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-571528"/>
            <a:ext cx="10972800" cy="8229600"/>
          </a:xfrm>
          <a:prstGeom prst="rect">
            <a:avLst/>
          </a:prstGeom>
          <a:noFill/>
        </p:spPr>
      </p:pic>
      <p:pic>
        <p:nvPicPr>
          <p:cNvPr id="4" name="Picture 2" descr="C:\Users\Домашний\Desktop\брит парл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62012" y="-419128"/>
            <a:ext cx="10972800" cy="8229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42910" y="642918"/>
            <a:ext cx="792961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Here are some mistakes that some people make about the British state and its Parliament. Correct these mistakes using the expressions of disagreeing and generalizing. 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e.g.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Many people think, everybody says that, but in fact, but actually, in reality, but don’t forget. 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chemeClr val="bg2">
                  <a:lumMod val="10000"/>
                </a:schemeClr>
              </a:solidFill>
              <a:latin typeface="+mj-lt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The Queen chooses the Prime Minister.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2. There is a general election when the Queen decides.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3. Before the bill becomes a law the Queen has to say “The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Q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ueen wishes it.” The Queen uses English as a part of tradition.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4. The members of the House of Lords and the House of Commons are called  MPs.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5. The Prime Minister is the head of state.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6. Members of the House of Lords form the British government.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ашний\Desktop\St_James's_Park_stn_entrance_Palmer_Stre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06763" y="-3181350"/>
            <a:ext cx="15240001" cy="1143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6000768"/>
            <a:ext cx="6429420" cy="64294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The   Royal  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Gallery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792288" y="6857999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3554" name="Picture 2" descr="C:\Users\Домашний\Desktop\корол галерея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9259" r="9259"/>
          <a:stretch>
            <a:fillRect/>
          </a:stretch>
        </p:blipFill>
        <p:spPr bwMode="auto">
          <a:xfrm>
            <a:off x="571472" y="0"/>
            <a:ext cx="7929618" cy="60722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6143644"/>
            <a:ext cx="5486400" cy="714356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The  Queen’s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Robing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Room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Домашний\Desktop\The Robing Room.t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226" r="4226"/>
          <a:stretch>
            <a:fillRect/>
          </a:stretch>
        </p:blipFill>
        <p:spPr bwMode="auto">
          <a:xfrm>
            <a:off x="785786" y="0"/>
            <a:ext cx="7858180" cy="6215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786454"/>
            <a:ext cx="5486400" cy="1071546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Westminster Hall</a:t>
            </a: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57356" y="571480"/>
            <a:ext cx="5486400" cy="41148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857998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722" name="Picture 2" descr="C:\Users\Домашний\Desktop\Westminster_H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500990" cy="5786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246</Words>
  <Application>Microsoft Office PowerPoint</Application>
  <PresentationFormat>Экран (4:3)</PresentationFormat>
  <Paragraphs>35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The Magna Carta </vt:lpstr>
      <vt:lpstr>Слайд 4</vt:lpstr>
      <vt:lpstr>Слайд 5</vt:lpstr>
      <vt:lpstr>Слайд 6</vt:lpstr>
      <vt:lpstr>The   Royal   Gallery</vt:lpstr>
      <vt:lpstr>The  Queen’s   Robing  Room</vt:lpstr>
      <vt:lpstr>Westminster Hall </vt:lpstr>
      <vt:lpstr>The  House of Lords</vt:lpstr>
      <vt:lpstr>The  famous Woolsack</vt:lpstr>
      <vt:lpstr>The archway with two statues of Sir Winston Churchill and David Lloyd George</vt:lpstr>
      <vt:lpstr>The Chamber of the House of Commons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Краснопёров</cp:lastModifiedBy>
  <cp:revision>53</cp:revision>
  <dcterms:created xsi:type="dcterms:W3CDTF">2011-10-28T16:09:17Z</dcterms:created>
  <dcterms:modified xsi:type="dcterms:W3CDTF">2014-01-17T20:10:12Z</dcterms:modified>
</cp:coreProperties>
</file>