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FDA76C4-1281-453A-86E3-095ECB1B1F3F}" type="datetimeFigureOut">
              <a:rPr lang="ru-RU" smtClean="0"/>
              <a:t>17.01.2014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76C96E-3658-4E7F-89B3-22A683516DAE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УРОК РУССКОГО ЯЗЫКА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 numCol="2">
            <a:normAutofit fontScale="92500"/>
          </a:bodyPr>
          <a:lstStyle/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Солю- солью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Ручей 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-ручьи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Брат- 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братья</a:t>
            </a:r>
          </a:p>
          <a:p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4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Олений- оленьи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Заячий 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– заячьи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Лисий 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- лисьи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Огоньки,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обезьяна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скользко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, колосья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просьба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вьюга, мальчик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шалунья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пальто, платье.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ОГОНЬКИ 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СКОЛЬЗКО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ПРОСЬБА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МАЛЬЧИК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ПАЛЬТО</a:t>
            </a: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ОБЕЗЬЯНА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КОЛОСЬЯ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ВЬЮГА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ШАЛУНЬЯ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ПЛАТЬЕ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РАЗДЕЛИТЕЛЬНЫЙ          МЯГКИЙ ЗНАК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Безымянный8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642918"/>
            <a:ext cx="7429552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АКСИНЬЯ, ДАРЬЯ, МАРЬЯ,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НАТАЛЬЯ,СОФЬЯ,</a:t>
            </a:r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ТАТЬЯНА, УЛЬЯНА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342900">
              <a:lnSpc>
                <a:spcPct val="150000"/>
              </a:lnSpc>
              <a:buNone/>
            </a:pPr>
            <a:r>
              <a:rPr lang="ru-RU" sz="4400" i="1" dirty="0">
                <a:latin typeface="Times New Roman" pitchFamily="18" charset="0"/>
                <a:cs typeface="Times New Roman" pitchFamily="18" charset="0"/>
              </a:rPr>
              <a:t>Весной по дорожкам потекли … . Илья любит пенки с … . Птицы … гнезда на … и кустарниках. Дожди часто… осенью.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		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Весной по дорожкам потекли </a:t>
            </a:r>
            <a:r>
              <a:rPr lang="ru-RU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ручьи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. Илья любит пенки с </a:t>
            </a:r>
            <a:r>
              <a:rPr lang="ru-RU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варенья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. Птицы </a:t>
            </a:r>
            <a:r>
              <a:rPr lang="ru-RU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вьют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гнезда на </a:t>
            </a:r>
            <a:r>
              <a:rPr lang="ru-RU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деревьях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и кустарниках. Дожди часто </a:t>
            </a:r>
            <a:r>
              <a:rPr lang="ru-RU" sz="4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льют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осенью.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 numCol="2">
            <a:normAutofit/>
          </a:bodyPr>
          <a:lstStyle/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Солю- 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солью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Ручей -…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Брат- </a:t>
            </a: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Олений- оленьи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Заячий -…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Лисий -…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</TotalTime>
  <Words>100</Words>
  <Application>Microsoft Office PowerPoint</Application>
  <PresentationFormat>Экран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УРОК РУССКОГО ЯЗЫКА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</dc:title>
  <dc:creator>Катерина</dc:creator>
  <cp:lastModifiedBy>Катерина</cp:lastModifiedBy>
  <cp:revision>5</cp:revision>
  <dcterms:created xsi:type="dcterms:W3CDTF">2014-01-17T08:39:51Z</dcterms:created>
  <dcterms:modified xsi:type="dcterms:W3CDTF">2014-01-17T09:13:03Z</dcterms:modified>
</cp:coreProperties>
</file>