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1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7DBFCC3-AF89-451E-8358-DB56D333CA7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63B5165-CCBB-4BB3-A9F9-242F03A01C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72;&#1088;&#1080;&#1092;&#1084;&#1077;&#1090;&#1080;&#1095;&#1077;&#1089;&#1082;&#1072;&#1103;%20&#1080;%20&#1075;&#1077;&#1086;&#1084;&#1077;&#1090;&#1088;&#1080;&#1095;&#1077;&#1089;&#1082;&#1072;&#1103;%20&#1087;&#1088;&#1086;&#1075;&#1088;&#1077;&#1089;&#1089;&#1080;&#1080;.ppt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387" y="1340768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	О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том, как давно была известна геометрическая прогрессия, свидетельствует знаменитое придание о создание шахмат: индусский царь Шерам научился игре в шахматы и был восхищён её остроумием и разнообразием в ней положений.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	Слуги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привели к царю изобретателя шахмат - Сету, и царь сказал: «Я желаю достойно наградить тебя, Сета, за прекрасную игру, которую ты придумал. Назови награду, которой ты достоин и ты получишь её».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На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что Сета сказал: </a:t>
            </a:r>
            <a:r>
              <a:rPr lang="ru-RU" b="1" u="sng" dirty="0">
                <a:solidFill>
                  <a:schemeClr val="bg2">
                    <a:lumMod val="50000"/>
                  </a:schemeClr>
                </a:solidFill>
              </a:rPr>
              <a:t>«Повелитель, прикажи выдать мне за первую клетку шахматной доски одно пшеничное зерно».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- Простое пшеничное зерно?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- Да, повелитель</a:t>
            </a:r>
            <a:r>
              <a:rPr lang="ru-RU" b="1" u="sng" dirty="0">
                <a:solidFill>
                  <a:schemeClr val="bg2">
                    <a:lumMod val="50000"/>
                  </a:schemeClr>
                </a:solidFill>
              </a:rPr>
              <a:t>. За вторую клетку прикажи выдать 2 зерна, за третью - 4, за четвёртую - 8 и так до 64-й клетки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	Царь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Шерам рассмеялся.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А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стоило ли царю смеяться?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836712"/>
            <a:ext cx="5147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Придание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о создание шахмат: </a:t>
            </a:r>
            <a:endParaRPr lang="ru-RU" sz="2400" dirty="0"/>
          </a:p>
        </p:txBody>
      </p:sp>
      <p:sp>
        <p:nvSpPr>
          <p:cNvPr id="4" name="Стрелка влево 3">
            <a:hlinkClick r:id="" action="ppaction://hlinkshowjump?jump=nextslide"/>
          </p:cNvPr>
          <p:cNvSpPr/>
          <p:nvPr/>
        </p:nvSpPr>
        <p:spPr>
          <a:xfrm rot="10800000">
            <a:off x="7884368" y="6093296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010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92567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Считается, что шахматы появились около 2-х тысяч лет назад в Индии, где не позже 5 века эту игру назвали чатурангой.  Она составляла войско. 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 эту игру, играли не 2 человека, а 4.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636912"/>
            <a:ext cx="60841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Потом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 эту игру стали играть соседи Индии  в Средней Азии, и они оставили в игре лишь 2 игрока. Игра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стала называться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</a:rPr>
              <a:t>шатранж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А через некоторое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время игра стала называться шахматы. Слово шахматы состоит из 2 слов шах и мат.        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627002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Шахматами увлекался широко известный завоеватель Тамерлан.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большим увлечением играл Иван Грозный. Который и умер во время игры.     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Любил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шахматы и Петр 1.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Большим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поклонником шахмат был полковник Суворов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30005" y="836712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Немного истории: </a:t>
            </a:r>
            <a:endParaRPr lang="ru-RU" sz="2400" dirty="0"/>
          </a:p>
        </p:txBody>
      </p:sp>
      <p:sp>
        <p:nvSpPr>
          <p:cNvPr id="7" name="Стрелка влево 6">
            <a:hlinkClick r:id="rId2" action="ppaction://hlinkpres?slideindex=5&amp;slidetitle=Презентация PowerPoint"/>
          </p:cNvPr>
          <p:cNvSpPr/>
          <p:nvPr/>
        </p:nvSpPr>
        <p:spPr>
          <a:xfrm>
            <a:off x="7884368" y="6093296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7440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710</TotalTime>
  <Words>125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Остин</vt:lpstr>
      <vt:lpstr>Слайд 1</vt:lpstr>
      <vt:lpstr>Слайд 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Slateer</dc:creator>
  <cp:lastModifiedBy>re</cp:lastModifiedBy>
  <cp:revision>41</cp:revision>
  <dcterms:created xsi:type="dcterms:W3CDTF">2012-11-12T06:50:33Z</dcterms:created>
  <dcterms:modified xsi:type="dcterms:W3CDTF">2014-03-18T20:53:14Z</dcterms:modified>
</cp:coreProperties>
</file>