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5" r:id="rId3"/>
    <p:sldId id="261" r:id="rId4"/>
    <p:sldId id="272" r:id="rId5"/>
    <p:sldId id="273" r:id="rId6"/>
    <p:sldId id="271" r:id="rId7"/>
    <p:sldId id="276" r:id="rId8"/>
    <p:sldId id="270" r:id="rId9"/>
    <p:sldId id="262" r:id="rId10"/>
    <p:sldId id="260" r:id="rId11"/>
    <p:sldId id="259" r:id="rId12"/>
    <p:sldId id="258" r:id="rId13"/>
    <p:sldId id="265" r:id="rId14"/>
    <p:sldId id="263" r:id="rId15"/>
    <p:sldId id="264" r:id="rId16"/>
    <p:sldId id="266" r:id="rId17"/>
    <p:sldId id="267" r:id="rId18"/>
    <p:sldId id="268" r:id="rId19"/>
    <p:sldId id="269" r:id="rId20"/>
    <p:sldId id="277" r:id="rId21"/>
  </p:sldIdLst>
  <p:sldSz cx="9144000" cy="6858000" type="screen4x3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3321A-680A-4347-9776-5A6A73308FE2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6CEEC-9123-4A96-A893-E479CE5D6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BD84C-0FD3-48A8-A099-AD085AF3DB4F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E0FD9-EC61-4C75-B5ED-34B3D3896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4E9FF-B954-4DFE-92AE-B799741A00C8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AF348-83D2-4F12-BB61-CA7254A36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59770-26B1-441C-854F-E7193D87AE8A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EF2EC-C4F5-4BBA-8709-41883149A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C78C6-81BD-4B4F-B2E0-474154889175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F8DDC-B102-4A47-8EC0-7193E8039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49E16-CF58-4EA5-A1C3-9B3AE5F17A06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3CBF3-C749-4972-BF87-0EB74A91E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E465B-A9FF-422A-B88D-4094D63E0136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4332F-A656-4C82-A70C-DDED5D9A0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3DD6F-4C50-457A-AE9E-77FFEBAE985A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20488-48E9-4C6C-B6AC-52ABF3DCE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FF714-9446-4329-A74A-E336A393DA01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3719C-8A23-46FC-AE1A-D3F0640D9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7652C-7960-4429-B576-B6030D493E91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74EB2-2CF0-47B6-9F3D-97CB1BF6F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FF4DE-E595-400A-8E1E-F262C9137646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A79BA-0F76-49B3-A0BD-41F966D1F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4705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39C73F-520D-4ABA-9E13-9900ED1DE6DC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9ABBB3-A031-4C04-B80F-55E1EE9D8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050"/>
            <a:ext cx="7985125" cy="10810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элементов логического мышления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занятие № 4)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Подготовительная к школе группа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2348880"/>
            <a:ext cx="4415291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 гостях </a:t>
            </a:r>
          </a:p>
          <a:p>
            <a:pPr algn="ctr"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 тётушки Совы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4292600" y="5300663"/>
            <a:ext cx="485140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Поштару</a:t>
            </a:r>
            <a:r>
              <a:rPr 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В.А., воспитатель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Сургут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Идентификатор:265-220-103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3" name="Picture 4" descr="C:\Users\Вероника\Pictures\1245148860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2060575"/>
            <a:ext cx="418147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73025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2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Муниципальное бюджетное дошкольное образовательное учреждение</a:t>
            </a:r>
            <a:endParaRPr lang="ru-RU" sz="900">
              <a:solidFill>
                <a:srgbClr val="FFFF00"/>
              </a:solidFill>
            </a:endParaRPr>
          </a:p>
          <a:p>
            <a:pPr algn="ctr" eaLnBrk="0" hangingPunct="0"/>
            <a:r>
              <a:rPr lang="ru-RU" sz="12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детский сад общеразвивающего вида с приоритетным осуществлением</a:t>
            </a:r>
            <a:endParaRPr lang="ru-RU" sz="900">
              <a:solidFill>
                <a:srgbClr val="FFFF00"/>
              </a:solidFill>
            </a:endParaRPr>
          </a:p>
          <a:p>
            <a:pPr algn="ctr" eaLnBrk="0" hangingPunct="0"/>
            <a:r>
              <a:rPr lang="ru-RU" sz="12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деятельности по познавательно-речевому направлению развития детей</a:t>
            </a:r>
            <a:endParaRPr lang="ru-RU" sz="900">
              <a:solidFill>
                <a:srgbClr val="FFFF00"/>
              </a:solidFill>
            </a:endParaRPr>
          </a:p>
          <a:p>
            <a:pPr algn="ctr" eaLnBrk="0" hangingPunct="0"/>
            <a:r>
              <a:rPr lang="ru-RU" sz="12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№50 </a:t>
            </a:r>
            <a:r>
              <a:rPr lang="ru-RU" sz="1200" b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</a:t>
            </a:r>
            <a:r>
              <a:rPr lang="ru-RU" sz="12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Солнышко</a:t>
            </a:r>
            <a:r>
              <a:rPr lang="ru-RU" sz="1200" b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»</a:t>
            </a:r>
            <a:endParaRPr lang="ru-RU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"/>
          <p:cNvGrpSpPr>
            <a:grpSpLocks/>
          </p:cNvGrpSpPr>
          <p:nvPr/>
        </p:nvGrpSpPr>
        <p:grpSpPr bwMode="auto">
          <a:xfrm rot="865988">
            <a:off x="2324100" y="1171575"/>
            <a:ext cx="4495800" cy="4514850"/>
            <a:chOff x="1824" y="633"/>
            <a:chExt cx="2834" cy="2849"/>
          </a:xfrm>
        </p:grpSpPr>
        <p:sp>
          <p:nvSpPr>
            <p:cNvPr id="11267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8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9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0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 preferRelativeResize="0"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3643313"/>
            <a:ext cx="78708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гном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6525" y="3265488"/>
            <a:ext cx="30765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/>
          <p:cNvPicPr preferRelativeResize="0"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85750"/>
            <a:ext cx="78708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14688" y="285750"/>
            <a:ext cx="2428875" cy="3000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21" name="Picture 5" descr="C:\Documents and Settings\OEM\Мои документы\КАРТИНКИ\ШКОЛА\HH00779_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75" y="428625"/>
            <a:ext cx="17145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 preferRelativeResize="0"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85750"/>
            <a:ext cx="74628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"/>
          <p:cNvPicPr preferRelativeResize="0"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3643313"/>
            <a:ext cx="74628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143250" y="285750"/>
            <a:ext cx="1714500" cy="2857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 preferRelativeResize="0"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285750"/>
            <a:ext cx="7215187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 preferRelativeResize="0"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63" y="3714750"/>
            <a:ext cx="7215187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43250" y="285750"/>
            <a:ext cx="2000250" cy="27860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 preferRelativeResize="0"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85750"/>
            <a:ext cx="742950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 preferRelativeResize="0"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88" y="3643313"/>
            <a:ext cx="7429500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28938" y="285750"/>
            <a:ext cx="2143125" cy="2857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 preferRelativeResize="0"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14313"/>
            <a:ext cx="7715250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 preferRelativeResize="0"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3571875"/>
            <a:ext cx="771525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00375" y="214313"/>
            <a:ext cx="2214563" cy="30003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 preferRelativeResize="0"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14313"/>
            <a:ext cx="7786687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 preferRelativeResize="0"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88" y="3643313"/>
            <a:ext cx="78390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00375" y="214313"/>
            <a:ext cx="2214563" cy="30003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 preferRelativeResize="0"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85750"/>
            <a:ext cx="75723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 preferRelativeResize="0"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3714750"/>
            <a:ext cx="75723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143250" y="285750"/>
            <a:ext cx="1785938" cy="2857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 preferRelativeResize="0"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14313"/>
            <a:ext cx="7715250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 preferRelativeResize="0"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3643313"/>
            <a:ext cx="7715250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143250" y="285750"/>
            <a:ext cx="1857375" cy="2857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8875387">
            <a:off x="5147737" y="2799245"/>
            <a:ext cx="80794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20483" name="Picture 2" descr="C:\Users\Вероника\Pictures\558f1143b8ffb90080ddda2e7888649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88913"/>
            <a:ext cx="8640763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813" y="6092825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ероника\Pictures\558f1143b8ffb90080ddda2e7888649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88913"/>
            <a:ext cx="8640763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8538" y="6092825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2286000" y="474663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 Ссылки: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Иллюстрации , фото  взяты  в интернете  из поисковой системы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ry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Картинки к игре « Пазлы» отсканированы  с настольной игры « Что за чем?»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сканирование00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гном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63" y="2286000"/>
            <a:ext cx="40179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75" y="214313"/>
            <a:ext cx="32861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2071688"/>
            <a:ext cx="2446337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214313"/>
            <a:ext cx="29829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сканирование007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63" y="1285875"/>
            <a:ext cx="314325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000500" y="1500188"/>
            <a:ext cx="573088" cy="571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285875" y="4214813"/>
            <a:ext cx="573088" cy="571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58000" y="4143375"/>
            <a:ext cx="573088" cy="571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5" name="Прямая соединительная линия 4"/>
          <p:cNvCxnSpPr>
            <a:stCxn id="2" idx="6"/>
          </p:cNvCxnSpPr>
          <p:nvPr/>
        </p:nvCxnSpPr>
        <p:spPr>
          <a:xfrm>
            <a:off x="4573588" y="1785938"/>
            <a:ext cx="2498725" cy="25003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2" idx="2"/>
          </p:cNvCxnSpPr>
          <p:nvPr/>
        </p:nvCxnSpPr>
        <p:spPr>
          <a:xfrm rot="10800000" flipV="1">
            <a:off x="1714500" y="1785938"/>
            <a:ext cx="2286000" cy="2428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928938" y="4357688"/>
            <a:ext cx="573087" cy="571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857750" y="4357688"/>
            <a:ext cx="573088" cy="571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3429000" y="3000375"/>
            <a:ext cx="2786063" cy="7858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455863" y="2741613"/>
            <a:ext cx="2500312" cy="8747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642144" y="5430044"/>
            <a:ext cx="1143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214438" y="4857750"/>
            <a:ext cx="500062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10800000" flipV="1">
            <a:off x="785813" y="4857750"/>
            <a:ext cx="428625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6200000" flipH="1">
            <a:off x="1214438" y="5357813"/>
            <a:ext cx="357187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10800000" flipV="1">
            <a:off x="714375" y="5143500"/>
            <a:ext cx="500063" cy="428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785813" y="5357813"/>
            <a:ext cx="428625" cy="428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1214438" y="5143500"/>
            <a:ext cx="428625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16200000" flipH="1">
            <a:off x="5429251" y="5286375"/>
            <a:ext cx="1143000" cy="4286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>
            <a:off x="2929732" y="5571331"/>
            <a:ext cx="1143000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>
            <a:off x="4964907" y="5250656"/>
            <a:ext cx="1143000" cy="5000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10800000">
            <a:off x="5286375" y="6072188"/>
            <a:ext cx="928688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Скругленная соединительная линия 77"/>
          <p:cNvCxnSpPr/>
          <p:nvPr/>
        </p:nvCxnSpPr>
        <p:spPr>
          <a:xfrm>
            <a:off x="5786438" y="4929188"/>
            <a:ext cx="428625" cy="35718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Скругленная соединительная линия 81"/>
          <p:cNvCxnSpPr/>
          <p:nvPr/>
        </p:nvCxnSpPr>
        <p:spPr>
          <a:xfrm>
            <a:off x="5929313" y="5357813"/>
            <a:ext cx="428625" cy="35718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Скругленная соединительная линия 82"/>
          <p:cNvCxnSpPr/>
          <p:nvPr/>
        </p:nvCxnSpPr>
        <p:spPr>
          <a:xfrm rot="10800000" flipV="1">
            <a:off x="5143500" y="4929188"/>
            <a:ext cx="642938" cy="35718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Скругленная соединительная линия 83"/>
          <p:cNvCxnSpPr/>
          <p:nvPr/>
        </p:nvCxnSpPr>
        <p:spPr>
          <a:xfrm rot="10800000" flipV="1">
            <a:off x="4929188" y="5357813"/>
            <a:ext cx="642937" cy="28575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кругленная соединительная линия 89"/>
          <p:cNvCxnSpPr/>
          <p:nvPr/>
        </p:nvCxnSpPr>
        <p:spPr>
          <a:xfrm>
            <a:off x="5929313" y="5000625"/>
            <a:ext cx="357187" cy="142875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кругленная соединительная линия 90"/>
          <p:cNvCxnSpPr/>
          <p:nvPr/>
        </p:nvCxnSpPr>
        <p:spPr>
          <a:xfrm flipV="1">
            <a:off x="3500438" y="5143500"/>
            <a:ext cx="571500" cy="357188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кругленная соединительная линия 91"/>
          <p:cNvCxnSpPr/>
          <p:nvPr/>
        </p:nvCxnSpPr>
        <p:spPr>
          <a:xfrm>
            <a:off x="6072188" y="5429250"/>
            <a:ext cx="357187" cy="142875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Скругленная соединительная линия 92"/>
          <p:cNvCxnSpPr/>
          <p:nvPr/>
        </p:nvCxnSpPr>
        <p:spPr>
          <a:xfrm flipV="1">
            <a:off x="5000625" y="5072063"/>
            <a:ext cx="500063" cy="7143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кругленная соединительная линия 93"/>
          <p:cNvCxnSpPr/>
          <p:nvPr/>
        </p:nvCxnSpPr>
        <p:spPr>
          <a:xfrm rot="5400000">
            <a:off x="5072063" y="5572125"/>
            <a:ext cx="428625" cy="142875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Скругленная соединительная линия 99"/>
          <p:cNvCxnSpPr/>
          <p:nvPr/>
        </p:nvCxnSpPr>
        <p:spPr>
          <a:xfrm rot="5400000" flipH="1" flipV="1">
            <a:off x="3429000" y="5000626"/>
            <a:ext cx="428625" cy="28575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Скругленная соединительная линия 100"/>
          <p:cNvCxnSpPr/>
          <p:nvPr/>
        </p:nvCxnSpPr>
        <p:spPr>
          <a:xfrm rot="16200000" flipV="1">
            <a:off x="3143250" y="5214938"/>
            <a:ext cx="357187" cy="357188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Овал 104"/>
          <p:cNvSpPr/>
          <p:nvPr/>
        </p:nvSpPr>
        <p:spPr>
          <a:xfrm>
            <a:off x="4000500" y="5072063"/>
            <a:ext cx="285750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3714750" y="4857750"/>
            <a:ext cx="285750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00375" y="5214938"/>
            <a:ext cx="285750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5500688" y="5857875"/>
            <a:ext cx="21431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5643563" y="5500688"/>
            <a:ext cx="214312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5857875" y="5929313"/>
            <a:ext cx="214313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5715000" y="5715000"/>
            <a:ext cx="214313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5715000" y="5286375"/>
            <a:ext cx="142875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3715544" y="785019"/>
            <a:ext cx="1143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3714750" y="500063"/>
            <a:ext cx="571500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10800000" flipV="1">
            <a:off x="4286250" y="642938"/>
            <a:ext cx="500063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5400000">
            <a:off x="4286250" y="285750"/>
            <a:ext cx="428625" cy="428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13" name="Picture 9" descr="сканирование007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4797425"/>
            <a:ext cx="1338263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995738" y="1484313"/>
            <a:ext cx="573087" cy="571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258888" y="4365625"/>
            <a:ext cx="573087" cy="571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885113" y="4365625"/>
            <a:ext cx="573087" cy="571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995738" y="4365625"/>
            <a:ext cx="573087" cy="571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940425" y="4365625"/>
            <a:ext cx="573088" cy="571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3" name="Капля 32"/>
          <p:cNvSpPr/>
          <p:nvPr/>
        </p:nvSpPr>
        <p:spPr>
          <a:xfrm>
            <a:off x="7600950" y="571500"/>
            <a:ext cx="571500" cy="500063"/>
          </a:xfrm>
          <a:prstGeom prst="teardrop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Капля 35"/>
          <p:cNvSpPr/>
          <p:nvPr/>
        </p:nvSpPr>
        <p:spPr>
          <a:xfrm rot="6316728">
            <a:off x="7698582" y="91281"/>
            <a:ext cx="571500" cy="500063"/>
          </a:xfrm>
          <a:prstGeom prst="teardrop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Капля 36"/>
          <p:cNvSpPr/>
          <p:nvPr/>
        </p:nvSpPr>
        <p:spPr>
          <a:xfrm rot="16200000">
            <a:off x="8136732" y="584993"/>
            <a:ext cx="571500" cy="500063"/>
          </a:xfrm>
          <a:prstGeom prst="teardrop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Капля 37"/>
          <p:cNvSpPr/>
          <p:nvPr/>
        </p:nvSpPr>
        <p:spPr>
          <a:xfrm rot="12276162">
            <a:off x="8250238" y="284163"/>
            <a:ext cx="571500" cy="500062"/>
          </a:xfrm>
          <a:prstGeom prst="teardrop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7956550" y="476250"/>
            <a:ext cx="357188" cy="3571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5400000">
            <a:off x="642144" y="5430044"/>
            <a:ext cx="1143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214438" y="4857750"/>
            <a:ext cx="500062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10800000" flipV="1">
            <a:off x="785813" y="4857750"/>
            <a:ext cx="428625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6200000" flipH="1">
            <a:off x="1214438" y="5357813"/>
            <a:ext cx="357187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10800000" flipV="1">
            <a:off x="714375" y="5143500"/>
            <a:ext cx="500063" cy="428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785813" y="5357813"/>
            <a:ext cx="428625" cy="428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1214438" y="5143500"/>
            <a:ext cx="428625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16200000" flipH="1">
            <a:off x="5429251" y="5286375"/>
            <a:ext cx="1143000" cy="4286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>
            <a:off x="2929732" y="5571331"/>
            <a:ext cx="1143000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>
            <a:off x="4964907" y="5250656"/>
            <a:ext cx="1143000" cy="5000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10800000">
            <a:off x="5286375" y="6072188"/>
            <a:ext cx="928688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Скругленная соединительная линия 77"/>
          <p:cNvCxnSpPr/>
          <p:nvPr/>
        </p:nvCxnSpPr>
        <p:spPr>
          <a:xfrm>
            <a:off x="5786438" y="4929188"/>
            <a:ext cx="428625" cy="35718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Скругленная соединительная линия 81"/>
          <p:cNvCxnSpPr/>
          <p:nvPr/>
        </p:nvCxnSpPr>
        <p:spPr>
          <a:xfrm>
            <a:off x="5929313" y="5357813"/>
            <a:ext cx="428625" cy="35718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Скругленная соединительная линия 82"/>
          <p:cNvCxnSpPr/>
          <p:nvPr/>
        </p:nvCxnSpPr>
        <p:spPr>
          <a:xfrm rot="10800000" flipV="1">
            <a:off x="5143500" y="4929188"/>
            <a:ext cx="642938" cy="35718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Скругленная соединительная линия 83"/>
          <p:cNvCxnSpPr/>
          <p:nvPr/>
        </p:nvCxnSpPr>
        <p:spPr>
          <a:xfrm rot="10800000" flipV="1">
            <a:off x="4929188" y="5357813"/>
            <a:ext cx="642937" cy="28575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кругленная соединительная линия 89"/>
          <p:cNvCxnSpPr/>
          <p:nvPr/>
        </p:nvCxnSpPr>
        <p:spPr>
          <a:xfrm>
            <a:off x="5929313" y="5000625"/>
            <a:ext cx="357187" cy="142875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кругленная соединительная линия 90"/>
          <p:cNvCxnSpPr/>
          <p:nvPr/>
        </p:nvCxnSpPr>
        <p:spPr>
          <a:xfrm flipV="1">
            <a:off x="3500438" y="5143500"/>
            <a:ext cx="571500" cy="357188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кругленная соединительная линия 91"/>
          <p:cNvCxnSpPr/>
          <p:nvPr/>
        </p:nvCxnSpPr>
        <p:spPr>
          <a:xfrm>
            <a:off x="6072188" y="5429250"/>
            <a:ext cx="357187" cy="142875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Скругленная соединительная линия 92"/>
          <p:cNvCxnSpPr/>
          <p:nvPr/>
        </p:nvCxnSpPr>
        <p:spPr>
          <a:xfrm flipV="1">
            <a:off x="5000625" y="5072063"/>
            <a:ext cx="500063" cy="7143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кругленная соединительная линия 93"/>
          <p:cNvCxnSpPr/>
          <p:nvPr/>
        </p:nvCxnSpPr>
        <p:spPr>
          <a:xfrm rot="5400000">
            <a:off x="5072063" y="5572125"/>
            <a:ext cx="428625" cy="142875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Скругленная соединительная линия 99"/>
          <p:cNvCxnSpPr/>
          <p:nvPr/>
        </p:nvCxnSpPr>
        <p:spPr>
          <a:xfrm rot="5400000" flipH="1" flipV="1">
            <a:off x="3429000" y="5000626"/>
            <a:ext cx="428625" cy="28575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Скругленная соединительная линия 100"/>
          <p:cNvCxnSpPr/>
          <p:nvPr/>
        </p:nvCxnSpPr>
        <p:spPr>
          <a:xfrm rot="16200000" flipV="1">
            <a:off x="3143250" y="5214938"/>
            <a:ext cx="357187" cy="357188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Овал 104"/>
          <p:cNvSpPr/>
          <p:nvPr/>
        </p:nvSpPr>
        <p:spPr>
          <a:xfrm>
            <a:off x="4000500" y="5072063"/>
            <a:ext cx="285750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3714750" y="4857750"/>
            <a:ext cx="285750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00375" y="5214938"/>
            <a:ext cx="285750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5500688" y="5857875"/>
            <a:ext cx="21431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5643563" y="5500688"/>
            <a:ext cx="214312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5857875" y="5929313"/>
            <a:ext cx="214313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5715000" y="5715000"/>
            <a:ext cx="214313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5715000" y="5286375"/>
            <a:ext cx="142875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3715544" y="785019"/>
            <a:ext cx="1143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3714750" y="500063"/>
            <a:ext cx="571500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10800000" flipV="1">
            <a:off x="4286250" y="642938"/>
            <a:ext cx="500063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5400000">
            <a:off x="4286250" y="285750"/>
            <a:ext cx="428625" cy="428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2" idx="3"/>
          </p:cNvCxnSpPr>
          <p:nvPr/>
        </p:nvCxnSpPr>
        <p:spPr>
          <a:xfrm flipH="1">
            <a:off x="1830388" y="1973263"/>
            <a:ext cx="2249487" cy="2447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4211638" y="2060575"/>
            <a:ext cx="58737" cy="2392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stCxn id="2" idx="5"/>
            <a:endCxn id="11" idx="0"/>
          </p:cNvCxnSpPr>
          <p:nvPr/>
        </p:nvCxnSpPr>
        <p:spPr>
          <a:xfrm>
            <a:off x="4484688" y="1973263"/>
            <a:ext cx="1741487" cy="2392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stCxn id="4" idx="0"/>
          </p:cNvCxnSpPr>
          <p:nvPr/>
        </p:nvCxnSpPr>
        <p:spPr>
          <a:xfrm flipH="1" flipV="1">
            <a:off x="8101013" y="1196975"/>
            <a:ext cx="69850" cy="3168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Овал 75"/>
          <p:cNvSpPr/>
          <p:nvPr/>
        </p:nvSpPr>
        <p:spPr>
          <a:xfrm>
            <a:off x="7812088" y="1196975"/>
            <a:ext cx="573087" cy="571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8243" name="Picture 9" descr="сканирование007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5013325"/>
            <a:ext cx="1338263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929063" y="428625"/>
            <a:ext cx="573087" cy="571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714500" y="4500563"/>
            <a:ext cx="573088" cy="571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286500" y="4429125"/>
            <a:ext cx="573088" cy="5715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3429000" y="1428751"/>
            <a:ext cx="3857625" cy="228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1143000" y="1428751"/>
            <a:ext cx="4071937" cy="22145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ероника\Pictures\zariadk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125538"/>
            <a:ext cx="8775700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6092825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82</Words>
  <Application>Microsoft Office PowerPoint</Application>
  <PresentationFormat>Экран (4:3)</PresentationFormat>
  <Paragraphs>18</Paragraphs>
  <Slides>20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ASd</dc:creator>
  <cp:lastModifiedBy>re</cp:lastModifiedBy>
  <cp:revision>53</cp:revision>
  <dcterms:created xsi:type="dcterms:W3CDTF">2009-09-22T08:34:19Z</dcterms:created>
  <dcterms:modified xsi:type="dcterms:W3CDTF">2014-03-15T20:02:12Z</dcterms:modified>
</cp:coreProperties>
</file>