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Средний стиль 2 -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487" autoAdjust="0"/>
    <p:restoredTop sz="94660"/>
  </p:normalViewPr>
  <p:slideViewPr>
    <p:cSldViewPr>
      <p:cViewPr>
        <p:scale>
          <a:sx n="70" d="100"/>
          <a:sy n="70" d="100"/>
        </p:scale>
        <p:origin x="-372" y="42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13.03.2014</a:t>
            </a:fld>
            <a:endParaRPr lang="ru-RU"/>
          </a:p>
        </p:txBody>
      </p:sp>
      <p:sp>
        <p:nvSpPr>
          <p:cNvPr id="20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13.03.2014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13.03.2014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13.03.2014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13.03.2014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13.03.2014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13.03.2014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13.03.2014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13.03.2014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Прямоугольник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13.03.2014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13.03.2014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9" name="Блок-схема: процесс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Блок-схема: процесс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Кольцо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13.03.2014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Савинкова\Desktop\Безымянный.pn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055687" y="260648"/>
            <a:ext cx="8088313" cy="599281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714202"/>
          </a:xfrm>
        </p:spPr>
        <p:txBody>
          <a:bodyPr>
            <a:normAutofit/>
          </a:bodyPr>
          <a:lstStyle/>
          <a:p>
            <a:pPr algn="ctr"/>
            <a:r>
              <a:rPr lang="ru-RU" b="1" dirty="0" smtClean="0"/>
              <a:t>Спасибо за урок!</a:t>
            </a:r>
            <a:br>
              <a:rPr lang="ru-RU" b="1" dirty="0" smtClean="0"/>
            </a:br>
            <a:r>
              <a:rPr lang="ru-RU" b="1" dirty="0" smtClean="0"/>
              <a:t>Была рада видеть вас! </a:t>
            </a:r>
            <a:endParaRPr lang="ru-RU" b="1" dirty="0"/>
          </a:p>
        </p:txBody>
      </p:sp>
      <p:pic>
        <p:nvPicPr>
          <p:cNvPr id="3074" name="Picture 2" descr="C:\Users\Савинкова\Desktop\71496822_1299151201_b1b95fdee1fe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835696" y="1844824"/>
            <a:ext cx="6667500" cy="46672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5400" b="1" dirty="0" smtClean="0"/>
              <a:t>Строение вещества</a:t>
            </a:r>
            <a:endParaRPr lang="ru-RU" sz="54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lvl="0"/>
            <a:r>
              <a:rPr lang="ru-RU" sz="3600" dirty="0" smtClean="0"/>
              <a:t>Все вещества состоят из частиц;</a:t>
            </a:r>
          </a:p>
          <a:p>
            <a:pPr lvl="0"/>
            <a:r>
              <a:rPr lang="ru-RU" sz="3600" dirty="0" smtClean="0"/>
              <a:t>Частицы в веществе расположены на некотором расстоянии друг от друга;</a:t>
            </a:r>
          </a:p>
          <a:p>
            <a:pPr lvl="0"/>
            <a:r>
              <a:rPr lang="ru-RU" sz="3600" dirty="0" smtClean="0"/>
              <a:t>Частицы находятся в непрерывном движении, скорость которого увеличивается с ростом температуры; </a:t>
            </a:r>
          </a:p>
          <a:p>
            <a:pPr lvl="0"/>
            <a:r>
              <a:rPr lang="ru-RU" sz="3600" dirty="0" smtClean="0"/>
              <a:t>Частицы в веществе постоянно взаимодействуют: одновременно притягиваются и отталкиваются.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Савинкова\Desktop\led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043608" y="0"/>
            <a:ext cx="3744416" cy="2724062"/>
          </a:xfrm>
          <a:prstGeom prst="rect">
            <a:avLst/>
          </a:prstGeom>
          <a:noFill/>
        </p:spPr>
      </p:pic>
      <p:pic>
        <p:nvPicPr>
          <p:cNvPr id="1027" name="Picture 3" descr="C:\Users\Савинкова\Desktop\9120203_6.jpe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907704" y="2780928"/>
            <a:ext cx="2448272" cy="1665072"/>
          </a:xfrm>
          <a:prstGeom prst="rect">
            <a:avLst/>
          </a:prstGeom>
          <a:noFill/>
        </p:spPr>
      </p:pic>
      <p:pic>
        <p:nvPicPr>
          <p:cNvPr id="1029" name="Picture 5" descr="C:\Users\Савинкова\Desktop\3260692_large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5076056" y="0"/>
            <a:ext cx="2484275" cy="1656184"/>
          </a:xfrm>
          <a:prstGeom prst="rect">
            <a:avLst/>
          </a:prstGeom>
          <a:noFill/>
        </p:spPr>
      </p:pic>
      <p:pic>
        <p:nvPicPr>
          <p:cNvPr id="1030" name="Picture 6" descr="C:\Users\Савинкова\Desktop\1313118501_05591467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4788024" y="1844824"/>
            <a:ext cx="4066202" cy="2974137"/>
          </a:xfrm>
          <a:prstGeom prst="rect">
            <a:avLst/>
          </a:prstGeom>
          <a:noFill/>
        </p:spPr>
      </p:pic>
      <p:pic>
        <p:nvPicPr>
          <p:cNvPr id="4" name="Picture 2" descr="C:\Users\Савинкова\Desktop\jpg416490654.jpg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1043608" y="4365104"/>
            <a:ext cx="4187351" cy="2276872"/>
          </a:xfrm>
          <a:prstGeom prst="rect">
            <a:avLst/>
          </a:prstGeom>
          <a:noFill/>
        </p:spPr>
      </p:pic>
      <p:pic>
        <p:nvPicPr>
          <p:cNvPr id="5" name="Picture 3" descr="C:\Users\Савинкова\Desktop\4971299549_e09770f19e_z.jpg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5652120" y="4797152"/>
            <a:ext cx="2438400" cy="187801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800" decel="1000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800" decel="100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00" decel="100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800" decel="100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800" decel="100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800" decel="100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800" decel="100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800" decel="1000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800" decel="100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800" decel="100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800" decel="100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800" decel="10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800" decel="10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Савинкова\Desktop\molekul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187624" y="332656"/>
            <a:ext cx="7956376" cy="585850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498178"/>
          </a:xfrm>
        </p:spPr>
        <p:txBody>
          <a:bodyPr>
            <a:normAutofit/>
          </a:bodyPr>
          <a:lstStyle/>
          <a:p>
            <a:pPr algn="ctr"/>
            <a:r>
              <a:rPr lang="ru-RU" dirty="0" smtClean="0"/>
              <a:t>Переход между состояния вещества</a:t>
            </a:r>
            <a:endParaRPr lang="ru-RU" dirty="0"/>
          </a:p>
        </p:txBody>
      </p:sp>
      <p:pic>
        <p:nvPicPr>
          <p:cNvPr id="3074" name="Picture 2" descr="C:\Users\Савинкова\Desktop\states_of_matter_big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043608" y="1812306"/>
            <a:ext cx="8100392" cy="421895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23320" y="0"/>
            <a:ext cx="6120680" cy="1440160"/>
          </a:xfrm>
        </p:spPr>
        <p:txBody>
          <a:bodyPr>
            <a:normAutofit/>
          </a:bodyPr>
          <a:lstStyle/>
          <a:p>
            <a:pPr algn="ctr"/>
            <a:r>
              <a:rPr lang="ru-RU" sz="7200" dirty="0" smtClean="0"/>
              <a:t>Твердое тело</a:t>
            </a:r>
            <a:endParaRPr lang="ru-RU" sz="7200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115616" y="476672"/>
            <a:ext cx="2314898" cy="27642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0" name="Picture 2" descr="C:\Users\Савинкова\Desktop\w031230c063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894940" y="1340768"/>
            <a:ext cx="3249060" cy="2448272"/>
          </a:xfrm>
          <a:prstGeom prst="rect">
            <a:avLst/>
          </a:prstGeom>
          <a:noFill/>
        </p:spPr>
      </p:pic>
      <p:pic>
        <p:nvPicPr>
          <p:cNvPr id="2051" name="Picture 3" descr="C:\Users\Савинкова\Desktop\diamante-puro-nel-pianeta-55-cancri-e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149526" y="3717033"/>
            <a:ext cx="4994474" cy="2448272"/>
          </a:xfrm>
          <a:prstGeom prst="rect">
            <a:avLst/>
          </a:prstGeom>
          <a:noFill/>
        </p:spPr>
      </p:pic>
      <p:pic>
        <p:nvPicPr>
          <p:cNvPr id="2053" name="Picture 5" descr="C:\Users\Савинкова\Desktop\852_Logotipo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3779912" y="1340768"/>
            <a:ext cx="2160240" cy="2430270"/>
          </a:xfrm>
          <a:prstGeom prst="rect">
            <a:avLst/>
          </a:prstGeom>
          <a:noFill/>
        </p:spPr>
      </p:pic>
      <p:pic>
        <p:nvPicPr>
          <p:cNvPr id="4099" name="Picture 3" descr="C:\Users\Савинкова\Desktop\FC196E770EC8-80.jpg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1043608" y="3573016"/>
            <a:ext cx="3465777" cy="259933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6" name="Picture 6" descr="C:\Users\Савинкова\Desktop\chimica.jpg"/>
          <p:cNvPicPr>
            <a:picLocks noChangeAspect="1" noChangeArrowheads="1"/>
          </p:cNvPicPr>
          <p:nvPr/>
        </p:nvPicPr>
        <p:blipFill>
          <a:blip r:embed="rId2" cstate="email"/>
          <a:srcRect r="-898"/>
          <a:stretch>
            <a:fillRect/>
          </a:stretch>
        </p:blipFill>
        <p:spPr bwMode="auto">
          <a:xfrm>
            <a:off x="4355976" y="1052736"/>
            <a:ext cx="4104456" cy="2448272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23928" y="0"/>
            <a:ext cx="4360528" cy="1426170"/>
          </a:xfrm>
        </p:spPr>
        <p:txBody>
          <a:bodyPr>
            <a:noAutofit/>
          </a:bodyPr>
          <a:lstStyle/>
          <a:p>
            <a:r>
              <a:rPr lang="ru-RU" sz="7200" dirty="0" smtClean="0"/>
              <a:t>Жидкость</a:t>
            </a:r>
            <a:endParaRPr lang="ru-RU" sz="7200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115616" y="476672"/>
            <a:ext cx="2520280" cy="30571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4" name="Picture 4" descr="C:\Users\Савинкова\Desktop\Michael_Melgar_LiquidArt_resize_droplet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5724128" y="3501008"/>
            <a:ext cx="2639435" cy="2935052"/>
          </a:xfrm>
          <a:prstGeom prst="rect">
            <a:avLst/>
          </a:prstGeom>
          <a:noFill/>
        </p:spPr>
      </p:pic>
      <p:pic>
        <p:nvPicPr>
          <p:cNvPr id="5125" name="Picture 5" descr="C:\Users\Савинкова\Desktop\podborka_196_77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1187624" y="3501008"/>
            <a:ext cx="4469165" cy="297518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331640" y="0"/>
            <a:ext cx="1800200" cy="28574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6" name="Picture 4" descr="C:\Users\Савинкова\Desktop\img482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403648" y="2420888"/>
            <a:ext cx="3991546" cy="3991546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131840" y="404664"/>
            <a:ext cx="2560328" cy="1340768"/>
          </a:xfrm>
        </p:spPr>
        <p:txBody>
          <a:bodyPr>
            <a:normAutofit/>
          </a:bodyPr>
          <a:lstStyle/>
          <a:p>
            <a:r>
              <a:rPr lang="ru-RU" sz="7200" dirty="0" smtClean="0"/>
              <a:t>Газ</a:t>
            </a:r>
            <a:endParaRPr lang="ru-RU" sz="7200" dirty="0"/>
          </a:p>
        </p:txBody>
      </p:sp>
      <p:pic>
        <p:nvPicPr>
          <p:cNvPr id="3075" name="Picture 3" descr="C:\Users\Савинкова\Desktop\0-pokupaem-ballonyi-dlya-tehnicheskih-gazov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5292080" y="2514419"/>
            <a:ext cx="3168352" cy="4343581"/>
          </a:xfrm>
          <a:prstGeom prst="rect">
            <a:avLst/>
          </a:prstGeom>
          <a:noFill/>
        </p:spPr>
      </p:pic>
      <p:pic>
        <p:nvPicPr>
          <p:cNvPr id="3077" name="Picture 5" descr="C:\Users\Савинкова\Desktop\1379355326_best-full-hd-wallpapers-137-42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5292080" y="260648"/>
            <a:ext cx="3647164" cy="227687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03648" y="0"/>
            <a:ext cx="7498080" cy="1143000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 smtClean="0"/>
              <a:t>Характеристики состояний вещества</a:t>
            </a:r>
            <a:endParaRPr lang="ru-RU" sz="3200" b="1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1043608" y="764704"/>
          <a:ext cx="7890846" cy="5676514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1279386"/>
                <a:gridCol w="2249006"/>
                <a:gridCol w="1440160"/>
                <a:gridCol w="1224136"/>
                <a:gridCol w="864096"/>
                <a:gridCol w="834062"/>
              </a:tblGrid>
              <a:tr h="811588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tx1"/>
                          </a:solidFill>
                        </a:rPr>
                        <a:t>Состояние вещества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tx1"/>
                          </a:solidFill>
                        </a:rPr>
                        <a:t>Расположение молекул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chemeClr val="tx1"/>
                          </a:solidFill>
                        </a:rPr>
                        <a:t>Отличитель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err="1" smtClean="0">
                          <a:solidFill>
                            <a:schemeClr val="tx1"/>
                          </a:solidFill>
                        </a:rPr>
                        <a:t>ные</a:t>
                      </a:r>
                      <a:r>
                        <a:rPr lang="ru-RU" sz="1400" b="1" dirty="0" smtClean="0">
                          <a:solidFill>
                            <a:schemeClr val="tx1"/>
                          </a:solidFill>
                        </a:rPr>
                        <a:t> признаки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chemeClr val="tx1"/>
                          </a:solidFill>
                        </a:rPr>
                        <a:t>Взаимодействие </a:t>
                      </a:r>
                      <a:r>
                        <a:rPr lang="ru-RU" sz="1400" b="1" dirty="0">
                          <a:solidFill>
                            <a:schemeClr val="tx1"/>
                          </a:solidFill>
                        </a:rPr>
                        <a:t>между молекулами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chemeClr val="tx1"/>
                          </a:solidFill>
                        </a:rPr>
                        <a:t>Сохраняет объем</a:t>
                      </a:r>
                      <a:endParaRPr lang="ru-RU" sz="1400" b="1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tx1"/>
                          </a:solidFill>
                        </a:rPr>
                        <a:t>Сохраняет форму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776279">
                <a:tc row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/>
                        <a:t>Твердое</a:t>
                      </a:r>
                      <a:endParaRPr lang="ru-RU" sz="16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/>
                        <a:t>Упорядоченное, частицы расположены близко друг к другу</a:t>
                      </a:r>
                      <a:endParaRPr lang="ru-RU" sz="16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/>
                        <a:t>Сильное</a:t>
                      </a:r>
                      <a:endParaRPr lang="ru-RU" sz="16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/>
                        <a:t>Хрупкость</a:t>
                      </a:r>
                      <a:endParaRPr lang="ru-RU" sz="16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/>
                        <a:t>+</a:t>
                      </a:r>
                      <a:endParaRPr lang="ru-RU" sz="16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/>
                        <a:t>+</a:t>
                      </a:r>
                      <a:endParaRPr lang="ru-RU" sz="16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86040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b="1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648072">
                <a:tc row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/>
                        <a:t>Жидкое</a:t>
                      </a:r>
                      <a:endParaRPr lang="ru-RU" sz="16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/>
                        <a:t>Неупорядоченное, частицы дальше, чем в твердом состоянии</a:t>
                      </a:r>
                      <a:endParaRPr lang="ru-RU" sz="16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/>
                        <a:t>Слабее, чем в твердом состоянии</a:t>
                      </a:r>
                      <a:endParaRPr lang="ru-RU" sz="16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/>
                        <a:t>Текучесть</a:t>
                      </a:r>
                      <a:endParaRPr lang="ru-RU" sz="16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/>
                        <a:t>+</a:t>
                      </a:r>
                      <a:endParaRPr lang="ru-RU" sz="16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/>
                        <a:t>-</a:t>
                      </a:r>
                      <a:endParaRPr lang="ru-RU" sz="16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72008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607455">
                <a:tc row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/>
                        <a:t>Газообразное</a:t>
                      </a:r>
                      <a:endParaRPr lang="ru-RU" sz="16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/>
                        <a:t>Неупорядоченное, частицы далеко друг от друга</a:t>
                      </a:r>
                      <a:endParaRPr lang="ru-RU" sz="16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/>
                        <a:t>Слабое, практически отсутствует</a:t>
                      </a:r>
                      <a:endParaRPr lang="ru-RU" sz="16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/>
                        <a:t>Летучесть</a:t>
                      </a:r>
                      <a:endParaRPr lang="ru-RU" sz="16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/>
                        <a:t>-</a:t>
                      </a:r>
                      <a:endParaRPr lang="ru-RU" sz="16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/>
                        <a:t>-</a:t>
                      </a:r>
                      <a:endParaRPr lang="ru-RU" sz="16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76069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6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4103" name="Picture 7" descr="C:\Users\Савинкова\Desktop\молекулы.gif"/>
          <p:cNvPicPr>
            <a:picLocks noChangeAspect="1" noChangeArrowheads="1"/>
          </p:cNvPicPr>
          <p:nvPr/>
        </p:nvPicPr>
        <p:blipFill>
          <a:blip r:embed="rId2" cstate="email"/>
          <a:srcRect l="65218" t="1649" r="16639" b="16704"/>
          <a:stretch>
            <a:fillRect/>
          </a:stretch>
        </p:blipFill>
        <p:spPr bwMode="auto">
          <a:xfrm rot="5400000">
            <a:off x="3003826" y="1900830"/>
            <a:ext cx="832092" cy="1872208"/>
          </a:xfrm>
          <a:prstGeom prst="rect">
            <a:avLst/>
          </a:prstGeom>
          <a:noFill/>
        </p:spPr>
      </p:pic>
      <p:pic>
        <p:nvPicPr>
          <p:cNvPr id="4104" name="Picture 8" descr="C:\Users\Савинкова\Desktop\молекулы.gif"/>
          <p:cNvPicPr>
            <a:picLocks noChangeAspect="1" noChangeArrowheads="1"/>
          </p:cNvPicPr>
          <p:nvPr/>
        </p:nvPicPr>
        <p:blipFill>
          <a:blip r:embed="rId2" cstate="email"/>
          <a:srcRect l="39004" t="2779" r="45876" b="18598"/>
          <a:stretch>
            <a:fillRect/>
          </a:stretch>
        </p:blipFill>
        <p:spPr bwMode="auto">
          <a:xfrm rot="5400000">
            <a:off x="3059832" y="3501008"/>
            <a:ext cx="720080" cy="1872208"/>
          </a:xfrm>
          <a:prstGeom prst="rect">
            <a:avLst/>
          </a:prstGeom>
          <a:noFill/>
        </p:spPr>
      </p:pic>
      <p:pic>
        <p:nvPicPr>
          <p:cNvPr id="4105" name="Picture 9" descr="C:\Users\Савинкова\Desktop\молекулы.gif"/>
          <p:cNvPicPr>
            <a:picLocks noChangeAspect="1" noChangeArrowheads="1"/>
          </p:cNvPicPr>
          <p:nvPr/>
        </p:nvPicPr>
        <p:blipFill>
          <a:blip r:embed="rId2" cstate="email"/>
          <a:srcRect l="10535" t="1221" r="72833" b="23180"/>
          <a:stretch>
            <a:fillRect/>
          </a:stretch>
        </p:blipFill>
        <p:spPr bwMode="auto">
          <a:xfrm rot="16200000">
            <a:off x="3059834" y="5157190"/>
            <a:ext cx="792086" cy="1800201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 rot="2113058">
            <a:off x="-125338" y="5410333"/>
            <a:ext cx="3599913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ru-RU" sz="4000" b="1" dirty="0" smtClean="0">
                <a:ln/>
                <a:solidFill>
                  <a:schemeClr val="accent3"/>
                </a:solidFill>
              </a:rPr>
              <a:t>Проверь себя!</a:t>
            </a:r>
            <a:endParaRPr lang="ru-RU" sz="4000" b="1" cap="none" spc="0" dirty="0">
              <a:ln/>
              <a:solidFill>
                <a:schemeClr val="accent3"/>
              </a:solidFill>
              <a:effectLst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лнцестояние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563</TotalTime>
  <Words>122</Words>
  <Application>Microsoft Office PowerPoint</Application>
  <PresentationFormat>Экран (4:3)</PresentationFormat>
  <Paragraphs>37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Солнцестояние</vt:lpstr>
      <vt:lpstr>Слайд 1</vt:lpstr>
      <vt:lpstr>Строение вещества</vt:lpstr>
      <vt:lpstr>Слайд 3</vt:lpstr>
      <vt:lpstr>Слайд 4</vt:lpstr>
      <vt:lpstr>Переход между состояния вещества</vt:lpstr>
      <vt:lpstr>Твердое тело</vt:lpstr>
      <vt:lpstr>Жидкость</vt:lpstr>
      <vt:lpstr>Газ</vt:lpstr>
      <vt:lpstr>Характеристики состояний вещества</vt:lpstr>
      <vt:lpstr>Спасибо за урок! Была рада видеть вас!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Состояния вещества</dc:title>
  <dc:creator>Савинкова</dc:creator>
  <cp:lastModifiedBy>re</cp:lastModifiedBy>
  <cp:revision>57</cp:revision>
  <dcterms:created xsi:type="dcterms:W3CDTF">2014-01-19T18:15:42Z</dcterms:created>
  <dcterms:modified xsi:type="dcterms:W3CDTF">2014-03-13T18:45:20Z</dcterms:modified>
</cp:coreProperties>
</file>