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9" r:id="rId4"/>
    <p:sldId id="268" r:id="rId5"/>
    <p:sldId id="261" r:id="rId6"/>
    <p:sldId id="262" r:id="rId7"/>
    <p:sldId id="263" r:id="rId8"/>
    <p:sldId id="264" r:id="rId9"/>
    <p:sldId id="265" r:id="rId10"/>
    <p:sldId id="276" r:id="rId11"/>
    <p:sldId id="273" r:id="rId12"/>
    <p:sldId id="27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2"/>
    <p:penClr>
      <a:srgbClr val="FF0000"/>
    </p:penClr>
  </p:showPr>
  <p:clrMru>
    <a:srgbClr val="B382E8"/>
    <a:srgbClr val="B59CCE"/>
    <a:srgbClr val="B582E8"/>
    <a:srgbClr val="003300"/>
    <a:srgbClr val="FFFF00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РАБОТЫ\фоны мои\Безимени-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72438" y="6500813"/>
            <a:ext cx="642937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CE1BF-AEAF-4474-BDD2-7687AB6DF23A}" type="datetimeFigureOut">
              <a:rPr lang="ru-RU"/>
              <a:pPr>
                <a:defRPr/>
              </a:pPr>
              <a:t>13.03.2014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9DAFF-8CA5-49A4-AF46-803777CEEEAE}" type="datetimeFigureOut">
              <a:rPr lang="ru-RU"/>
              <a:pPr>
                <a:defRPr/>
              </a:pPr>
              <a:t>13.03.2014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765A4-CA1A-4956-A1E4-B839418CE9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86BC5-67ED-4DAC-93FE-B53295E4DD20}" type="datetimeFigureOut">
              <a:rPr lang="ru-RU"/>
              <a:pPr>
                <a:defRPr/>
              </a:pPr>
              <a:t>13.03.2014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FC843-47DB-4AE9-9A4D-FCB1E4ED2F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A31E6-B50F-4813-807C-F091B9564529}" type="datetimeFigureOut">
              <a:rPr lang="ru-RU"/>
              <a:pPr>
                <a:defRPr/>
              </a:pPr>
              <a:t>13.03.2014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60B93-6CE0-48D8-866E-A6CC7F0A95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F4F44-C390-4A46-9AB1-9F6BFD9811E1}" type="datetimeFigureOut">
              <a:rPr lang="ru-RU"/>
              <a:pPr>
                <a:defRPr/>
              </a:pPr>
              <a:t>13.03.2014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7802C-4526-4E48-9588-105AB2A14D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6A14E-A2B9-4F11-AE5D-5BCEC724506B}" type="datetimeFigureOut">
              <a:rPr lang="ru-RU"/>
              <a:pPr>
                <a:defRPr/>
              </a:pPr>
              <a:t>13.03.2014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E6B2A-4C94-474E-BE62-266B9A0F55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53FDE-ED44-4C46-BBD4-4C59076806DF}" type="datetimeFigureOut">
              <a:rPr lang="ru-RU"/>
              <a:pPr>
                <a:defRPr/>
              </a:pPr>
              <a:t>13.03.2014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F6499-0865-486B-8000-9ADBB9FE21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389C9-F965-4538-99F3-92E49AE19612}" type="datetimeFigureOut">
              <a:rPr lang="ru-RU"/>
              <a:pPr>
                <a:defRPr/>
              </a:pPr>
              <a:t>13.03.2014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4E95F-1D5B-44B0-8A6B-22E4016F1A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F253F-B8C9-41F8-8FDD-25E61705ACC1}" type="datetimeFigureOut">
              <a:rPr lang="ru-RU"/>
              <a:pPr>
                <a:defRPr/>
              </a:pPr>
              <a:t>13.03.2014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6430D-346E-4190-9CDC-9C31B77808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9CFB8-FBE8-41F2-8ABF-3DC0DCAA6F24}" type="datetimeFigureOut">
              <a:rPr lang="ru-RU"/>
              <a:pPr>
                <a:defRPr/>
              </a:pPr>
              <a:t>13.03.2014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66BE8-2720-4089-8989-ABE227C10D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E5B16-0089-43E2-859D-D638658590A7}" type="datetimeFigureOut">
              <a:rPr lang="ru-RU"/>
              <a:pPr>
                <a:defRPr/>
              </a:pPr>
              <a:t>13.03.2014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E9F8-5A00-4BBC-A9F6-0509DE4A23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6CEC2F-7EE8-4E9E-84A0-80C4594CB55B}" type="datetimeFigureOut">
              <a:rPr lang="ru-RU"/>
              <a:pPr>
                <a:defRPr/>
              </a:pPr>
              <a:t>13.03.2014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D9C577-C2B1-4CAF-8FE9-93D8409C4F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tura MT Script Capital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tura MT Script Capital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tura MT Script Capital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tura MT Script Capitals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4.jpeg"/><Relationship Id="rId7" Type="http://schemas.openxmlformats.org/officeDocument/2006/relationships/image" Target="../media/image46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36.jpeg"/><Relationship Id="rId4" Type="http://schemas.openxmlformats.org/officeDocument/2006/relationships/image" Target="../media/image31.emf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http://www.admkrsk.ru/city/areas/lenin/PublishingImages/P1190288.JPG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8.jpeg"/><Relationship Id="rId7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em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3.jpeg"/><Relationship Id="rId7" Type="http://schemas.openxmlformats.org/officeDocument/2006/relationships/image" Target="../media/image2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8.jpeg"/><Relationship Id="rId7" Type="http://schemas.openxmlformats.org/officeDocument/2006/relationships/image" Target="../media/image26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3.jpeg"/><Relationship Id="rId7" Type="http://schemas.openxmlformats.org/officeDocument/2006/relationships/image" Target="../media/image26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142844" y="2000240"/>
            <a:ext cx="8858280" cy="307183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076" name="Прямоугольник 5"/>
          <p:cNvSpPr>
            <a:spLocks noChangeArrowheads="1"/>
          </p:cNvSpPr>
          <p:nvPr/>
        </p:nvSpPr>
        <p:spPr bwMode="auto">
          <a:xfrm>
            <a:off x="142875" y="214313"/>
            <a:ext cx="8215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«ГОРДИСЬ СВОИМ ИМЕНЕМ, УЛИЦА!»</a:t>
            </a:r>
            <a:endParaRPr lang="ru-RU" sz="3200" b="1" i="1">
              <a:solidFill>
                <a:srgbClr val="FFFF00"/>
              </a:solidFill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4429125" y="5643563"/>
            <a:ext cx="4500563" cy="1016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МБДОУ № 271,  г. Красноярск</a:t>
            </a:r>
          </a:p>
          <a:p>
            <a:pPr>
              <a:defRPr/>
            </a:pPr>
            <a:r>
              <a:rPr lang="ru-RU" sz="20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Задровская</a:t>
            </a:r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Ирина Анатольевна</a:t>
            </a:r>
          </a:p>
          <a:p>
            <a:pPr>
              <a:defRPr/>
            </a:pPr>
            <a:r>
              <a:rPr lang="ru-RU" sz="20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Ташина</a:t>
            </a:r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Татьяна Сергеевна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  <p:pic>
        <p:nvPicPr>
          <p:cNvPr id="3078" name="Picture 12" descr="http://img-fotki.yandex.ru/get/4809/svetlera.283/0_5b4d8_41b90560_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72438" y="285750"/>
            <a:ext cx="808037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82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стя\Desktop\фото для през\P102026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72745" y="428604"/>
            <a:ext cx="3582926" cy="2745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1" name="Picture 3" descr="P102027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3500438"/>
            <a:ext cx="3571900" cy="2681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2714625" y="3786188"/>
            <a:ext cx="1357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0" y="3143250"/>
            <a:ext cx="5072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FFFF00"/>
                </a:solidFill>
              </a:rPr>
              <a:t>Со взрослыми карту мы рисовали, звездочками улицы героев отмечали…</a:t>
            </a:r>
          </a:p>
        </p:txBody>
      </p:sp>
      <p:pic>
        <p:nvPicPr>
          <p:cNvPr id="12294" name="Picture 5" descr="http://i054.radikal.ru/1304/be/0742d653145a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285750"/>
            <a:ext cx="2643187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54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F276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57158" y="214290"/>
            <a:ext cx="3202055" cy="2872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 descr="DSCF276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3714752"/>
            <a:ext cx="3214710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1000125" y="3214688"/>
            <a:ext cx="7842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FF00"/>
                </a:solidFill>
              </a:rPr>
              <a:t>Никто не забыт, ничто не забыто….</a:t>
            </a:r>
          </a:p>
        </p:txBody>
      </p:sp>
      <p:pic>
        <p:nvPicPr>
          <p:cNvPr id="13317" name="Picture 5" descr="C:\Users\Ирина Анатольевна\Desktop\общие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9313" y="2928938"/>
            <a:ext cx="2928937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43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83_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285728"/>
            <a:ext cx="5354108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 descr="Цуканов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85728"/>
            <a:ext cx="1285884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4429132"/>
            <a:ext cx="1216685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F:\улицы, война\улицы-герои\Храпов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2357430"/>
            <a:ext cx="1238259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6" descr="F:\улицы, война\улицы-герои\давыдов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643834" y="2285992"/>
            <a:ext cx="1285884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6" descr="F:\улицы, война\улицы-герои\ивченко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643834" y="4429132"/>
            <a:ext cx="1285884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44" name="Прямоугольник 5"/>
          <p:cNvSpPr>
            <a:spLocks noChangeArrowheads="1"/>
          </p:cNvSpPr>
          <p:nvPr/>
        </p:nvSpPr>
        <p:spPr bwMode="auto">
          <a:xfrm>
            <a:off x="1428750" y="4071938"/>
            <a:ext cx="60007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Гордись своим именем, улица!</a:t>
            </a:r>
          </a:p>
          <a:p>
            <a:pPr algn="ctr"/>
            <a:r>
              <a:rPr lang="ru-RU" sz="32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Гордись  земляками, район!</a:t>
            </a:r>
            <a:endParaRPr lang="ru-RU" sz="3200" b="1" i="1">
              <a:solidFill>
                <a:srgbClr val="FFFF00"/>
              </a:solidFill>
            </a:endParaRPr>
          </a:p>
        </p:txBody>
      </p:sp>
      <p:pic>
        <p:nvPicPr>
          <p:cNvPr id="14345" name="Picture 12" descr="http://img-fotki.yandex.ru/get/4809/svetlera.283/0_5b4d8_41b90560_L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786688" y="357188"/>
            <a:ext cx="92868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8" descr="C:\Users\Костя\Desktop\героям посвящается1_files\a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143375" y="5572125"/>
            <a:ext cx="7858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12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12"/>
          <p:cNvGrpSpPr>
            <a:grpSpLocks/>
          </p:cNvGrpSpPr>
          <p:nvPr/>
        </p:nvGrpSpPr>
        <p:grpSpPr bwMode="auto">
          <a:xfrm>
            <a:off x="339725" y="476250"/>
            <a:ext cx="8515350" cy="5715000"/>
            <a:chOff x="357157" y="142852"/>
            <a:chExt cx="8516380" cy="5715039"/>
          </a:xfrm>
        </p:grpSpPr>
        <p:pic>
          <p:nvPicPr>
            <p:cNvPr id="2" name="Рисунок 3" descr="http://www.admkrsk.ru/city/areas/lenin/PublishingImages/P1190288.JPG"/>
            <p:cNvPicPr>
              <a:picLocks noChangeAspect="1" noChangeArrowheads="1"/>
            </p:cNvPicPr>
            <p:nvPr/>
          </p:nvPicPr>
          <p:blipFill>
            <a:blip r:embed="rId2" r:link="rId3" cstate="email"/>
            <a:srcRect/>
            <a:stretch>
              <a:fillRect/>
            </a:stretch>
          </p:blipFill>
          <p:spPr bwMode="auto">
            <a:xfrm>
              <a:off x="357157" y="142852"/>
              <a:ext cx="1714707" cy="1428760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  <a:miter lim="800000"/>
              <a:headEnd/>
              <a:tailEnd/>
            </a:ln>
          </p:spPr>
        </p:pic>
        <p:pic>
          <p:nvPicPr>
            <p:cNvPr id="4101" name="Рисунок 4" descr="C:\Users\x\Desktop\fountain_russia_krasnoyarsk_1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57157" y="1571612"/>
              <a:ext cx="1714707" cy="1428760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  <a:miter lim="800000"/>
              <a:headEnd/>
              <a:tailEnd/>
            </a:ln>
          </p:spPr>
        </p:pic>
        <p:pic>
          <p:nvPicPr>
            <p:cNvPr id="4102" name="Рисунок 5" descr="DSC06743111125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57157" y="3000372"/>
              <a:ext cx="1714707" cy="1428760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  <a:miter lim="800000"/>
              <a:headEnd/>
              <a:tailEnd/>
            </a:ln>
          </p:spPr>
        </p:pic>
        <p:pic>
          <p:nvPicPr>
            <p:cNvPr id="4103" name="Рисунок 6" descr="fontan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57157" y="4429131"/>
              <a:ext cx="1714707" cy="1428760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  <a:miter lim="800000"/>
              <a:headEnd/>
              <a:tailEnd/>
            </a:ln>
          </p:spPr>
        </p:pic>
        <p:pic>
          <p:nvPicPr>
            <p:cNvPr id="4104" name="Рисунок 7" descr="QT0A2250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7001649" y="142852"/>
              <a:ext cx="1856011" cy="1428760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  <a:miter lim="800000"/>
              <a:headEnd/>
              <a:tailEnd/>
            </a:ln>
          </p:spPr>
        </p:pic>
        <p:pic>
          <p:nvPicPr>
            <p:cNvPr id="4105" name="Рисунок 9" descr="0_3b885_88f74a57_XL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7001649" y="1643050"/>
              <a:ext cx="1856011" cy="1357321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  <a:miter lim="800000"/>
              <a:headEnd/>
              <a:tailEnd/>
            </a:ln>
          </p:spPr>
        </p:pic>
        <p:pic>
          <p:nvPicPr>
            <p:cNvPr id="4106" name="Рисунок 10" descr="QT0A9654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7001649" y="3000372"/>
              <a:ext cx="1856011" cy="1285884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/>
            </a:blip>
            <a:srcRect r="-2014"/>
            <a:stretch/>
          </p:blipFill>
          <p:spPr bwMode="auto">
            <a:xfrm>
              <a:off x="7000892" y="4357694"/>
              <a:ext cx="1872645" cy="150019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chemeClr val="accent6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  <p:pic>
        <p:nvPicPr>
          <p:cNvPr id="14" name="Picture 4" descr="сканирование0003"/>
          <p:cNvPicPr>
            <a:picLocks noChangeAspect="1" noChangeArrowheads="1"/>
          </p:cNvPicPr>
          <p:nvPr/>
        </p:nvPicPr>
        <p:blipFill rotWithShape="1">
          <a:blip r:embed="rId11" cstate="email"/>
          <a:srcRect/>
          <a:stretch/>
        </p:blipFill>
        <p:spPr bwMode="auto">
          <a:xfrm>
            <a:off x="3071802" y="2714620"/>
            <a:ext cx="3357586" cy="2417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0" name="Прямоугольник 12"/>
          <p:cNvSpPr>
            <a:spLocks noChangeArrowheads="1"/>
          </p:cNvSpPr>
          <p:nvPr/>
        </p:nvSpPr>
        <p:spPr bwMode="auto">
          <a:xfrm>
            <a:off x="2786063" y="428625"/>
            <a:ext cx="38576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FFFF00"/>
                </a:solidFill>
              </a:rPr>
              <a:t>Много улиц есть на свете, </a:t>
            </a:r>
            <a:br>
              <a:rPr lang="ru-RU" b="1" i="1">
                <a:solidFill>
                  <a:srgbClr val="FFFF00"/>
                </a:solidFill>
              </a:rPr>
            </a:br>
            <a:r>
              <a:rPr lang="ru-RU" b="1" i="1">
                <a:solidFill>
                  <a:srgbClr val="FFFF00"/>
                </a:solidFill>
              </a:rPr>
              <a:t>знаменитых авеню. </a:t>
            </a:r>
            <a:br>
              <a:rPr lang="ru-RU" b="1" i="1">
                <a:solidFill>
                  <a:srgbClr val="FFFF00"/>
                </a:solidFill>
              </a:rPr>
            </a:br>
            <a:r>
              <a:rPr lang="ru-RU" b="1" i="1">
                <a:solidFill>
                  <a:srgbClr val="FFFF00"/>
                </a:solidFill>
              </a:rPr>
              <a:t>Только я, вы мне поверьте, </a:t>
            </a:r>
            <a:br>
              <a:rPr lang="ru-RU" b="1" i="1">
                <a:solidFill>
                  <a:srgbClr val="FFFF00"/>
                </a:solidFill>
              </a:rPr>
            </a:br>
            <a:r>
              <a:rPr lang="ru-RU" b="1" i="1">
                <a:solidFill>
                  <a:srgbClr val="FFFF00"/>
                </a:solidFill>
              </a:rPr>
              <a:t>Красноярские люблю.</a:t>
            </a:r>
            <a:br>
              <a:rPr lang="ru-RU" b="1" i="1">
                <a:solidFill>
                  <a:srgbClr val="FFFF00"/>
                </a:solidFill>
              </a:rPr>
            </a:br>
            <a:r>
              <a:rPr lang="ru-RU" b="1" i="1">
                <a:solidFill>
                  <a:srgbClr val="FFFF00"/>
                </a:solidFill>
              </a:rPr>
              <a:t>Всё прекрасно, не иначе, </a:t>
            </a:r>
            <a:br>
              <a:rPr lang="ru-RU" b="1" i="1">
                <a:solidFill>
                  <a:srgbClr val="FFFF00"/>
                </a:solidFill>
              </a:rPr>
            </a:br>
            <a:r>
              <a:rPr lang="ru-RU" b="1" i="1">
                <a:solidFill>
                  <a:srgbClr val="FFFF00"/>
                </a:solidFill>
              </a:rPr>
              <a:t>здесь, на родине моей. </a:t>
            </a:r>
            <a:br>
              <a:rPr lang="ru-RU" b="1" i="1">
                <a:solidFill>
                  <a:srgbClr val="FFFF00"/>
                </a:solidFill>
              </a:rPr>
            </a:br>
            <a:r>
              <a:rPr lang="ru-RU" b="1" i="1">
                <a:solidFill>
                  <a:srgbClr val="FFFF00"/>
                </a:solidFill>
              </a:rPr>
              <a:t>Солнце дома светит ярче, </a:t>
            </a:r>
            <a:br>
              <a:rPr lang="ru-RU" b="1" i="1">
                <a:solidFill>
                  <a:srgbClr val="FFFF00"/>
                </a:solidFill>
              </a:rPr>
            </a:br>
            <a:r>
              <a:rPr lang="ru-RU" b="1" i="1">
                <a:solidFill>
                  <a:srgbClr val="FFFF00"/>
                </a:solidFill>
              </a:rPr>
              <a:t>небо синее нежней!</a:t>
            </a:r>
            <a:r>
              <a:rPr lang="ru-RU"/>
              <a:t> </a:t>
            </a:r>
          </a:p>
        </p:txBody>
      </p:sp>
    </p:spTree>
  </p:cSld>
  <p:clrMapOvr>
    <a:masterClrMapping/>
  </p:clrMapOvr>
  <p:transition advClick="0" advTm="514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улицы, война\P102019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214290"/>
            <a:ext cx="2571123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lum bright="-4000" contrast="6000"/>
          </a:blip>
          <a:srcRect/>
          <a:stretch>
            <a:fillRect/>
          </a:stretch>
        </p:blipFill>
        <p:spPr bwMode="auto">
          <a:xfrm>
            <a:off x="5231000" y="214290"/>
            <a:ext cx="3341528" cy="2408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5286375" y="2786063"/>
            <a:ext cx="3468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FFFF00"/>
                </a:solidFill>
              </a:rPr>
              <a:t>Строим макет улицы…</a:t>
            </a: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142875" y="3000375"/>
            <a:ext cx="4929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FFFF00"/>
                </a:solidFill>
              </a:rPr>
              <a:t>Изучаем историю родного города…</a:t>
            </a:r>
          </a:p>
        </p:txBody>
      </p:sp>
      <p:pic>
        <p:nvPicPr>
          <p:cNvPr id="2" name="Picture 4" descr="IMG_113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00" y="3714752"/>
            <a:ext cx="2357454" cy="2876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3429000" y="5857875"/>
            <a:ext cx="4643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FFFF00"/>
                </a:solidFill>
              </a:rPr>
              <a:t>Вместе с мамой, вместе с папой </a:t>
            </a:r>
          </a:p>
          <a:p>
            <a:pPr algn="ctr"/>
            <a:r>
              <a:rPr lang="ru-RU" sz="2000" b="1" i="1">
                <a:solidFill>
                  <a:srgbClr val="FFFF00"/>
                </a:solidFill>
              </a:rPr>
              <a:t>я по улице иду…</a:t>
            </a:r>
          </a:p>
        </p:txBody>
      </p:sp>
    </p:spTree>
  </p:cSld>
  <p:clrMapOvr>
    <a:masterClrMapping/>
  </p:clrMapOvr>
  <p:transition advTm="503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:\Users\Ирина Анатольевна\Desktop\9d6204d8c63d_w650_h208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3929063"/>
            <a:ext cx="756126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0" y="571480"/>
            <a:ext cx="9144000" cy="307183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advTm="484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Группа 6"/>
          <p:cNvGrpSpPr>
            <a:grpSpLocks/>
          </p:cNvGrpSpPr>
          <p:nvPr/>
        </p:nvGrpSpPr>
        <p:grpSpPr bwMode="auto">
          <a:xfrm>
            <a:off x="263525" y="3789363"/>
            <a:ext cx="8643938" cy="1639887"/>
            <a:chOff x="214283" y="4214818"/>
            <a:chExt cx="8643997" cy="1428760"/>
          </a:xfrm>
        </p:grpSpPr>
        <p:pic>
          <p:nvPicPr>
            <p:cNvPr id="2" name="Picture 3" descr="F:\улицы, война\фото улиц\ул. Цукановой\Без имени-2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14283" y="4214818"/>
              <a:ext cx="2214578" cy="142876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28575" cap="sq">
              <a:solidFill>
                <a:schemeClr val="tx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176" name="Picture 4" descr="F:\улицы, война\фото улиц\ул. Цукановой\Без имени-3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428860" y="4214818"/>
              <a:ext cx="2357454" cy="14287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7177" name="Picture 5" descr="F:\улицы, война\фото улиц\ул. Цукановой\цукановой2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786314" y="4214818"/>
              <a:ext cx="2029709" cy="14287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7178" name="Picture 6" descr="F:\улицы, война\фото улиц\ул. Цукановой\цукановой3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858016" y="4214818"/>
              <a:ext cx="2000264" cy="14287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18439" name="Picture 7" descr="Цуканова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472" y="324238"/>
            <a:ext cx="1857388" cy="2817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172" name="Прямоугольник 8"/>
          <p:cNvSpPr>
            <a:spLocks noChangeArrowheads="1"/>
          </p:cNvSpPr>
          <p:nvPr/>
        </p:nvSpPr>
        <p:spPr bwMode="auto">
          <a:xfrm>
            <a:off x="2928938" y="428625"/>
            <a:ext cx="450056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улица</a:t>
            </a:r>
          </a:p>
          <a:p>
            <a:pPr algn="ctr"/>
            <a:r>
              <a:rPr lang="ru-RU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Марии Цукановой </a:t>
            </a:r>
          </a:p>
        </p:txBody>
      </p:sp>
      <p:pic>
        <p:nvPicPr>
          <p:cNvPr id="7173" name="Picture 8" descr="C:\Users\Костя\Desktop\героям посвящается1_files\a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978775" y="5373688"/>
            <a:ext cx="879475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2" descr="http://img-fotki.yandex.ru/get/4809/svetlera.283/0_5b4d8_41b90560_L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777163" y="325438"/>
            <a:ext cx="1022350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12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Группа 6"/>
          <p:cNvGrpSpPr>
            <a:grpSpLocks/>
          </p:cNvGrpSpPr>
          <p:nvPr/>
        </p:nvGrpSpPr>
        <p:grpSpPr bwMode="auto">
          <a:xfrm>
            <a:off x="280988" y="3644900"/>
            <a:ext cx="8434387" cy="1571625"/>
            <a:chOff x="280428" y="4000504"/>
            <a:chExt cx="8434976" cy="1571637"/>
          </a:xfrm>
        </p:grpSpPr>
        <p:pic>
          <p:nvPicPr>
            <p:cNvPr id="8199" name="Picture 2" descr="F:\улицы, война\фото улиц\Улица Борисевича\борисевмча1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80428" y="4000504"/>
              <a:ext cx="2148432" cy="15716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8200" name="Picture 3" descr="F:\улицы, война\фото улиц\Улица Борисевича\борисевмча4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349484" y="4000504"/>
              <a:ext cx="2222516" cy="15716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8201" name="Picture 4" descr="F:\улицы, война\фото улиц\Улица Борисевича\борисевмча5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492888" y="4000504"/>
              <a:ext cx="2222516" cy="15636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8202" name="Picture 5" descr="IMG_1130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572000" y="4000505"/>
              <a:ext cx="2000264" cy="15716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6525" y="357188"/>
            <a:ext cx="1811686" cy="2571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196" name="Прямоугольник 10"/>
          <p:cNvSpPr>
            <a:spLocks noChangeArrowheads="1"/>
          </p:cNvSpPr>
          <p:nvPr/>
        </p:nvSpPr>
        <p:spPr bwMode="auto">
          <a:xfrm>
            <a:off x="3048000" y="217488"/>
            <a:ext cx="45989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FFFF00"/>
                </a:solidFill>
              </a:rPr>
              <a:t> </a:t>
            </a:r>
            <a:r>
              <a:rPr lang="ru-RU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улица </a:t>
            </a:r>
          </a:p>
          <a:p>
            <a:pPr algn="ctr"/>
            <a:r>
              <a:rPr lang="ru-RU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Ивана Борисевича</a:t>
            </a:r>
          </a:p>
        </p:txBody>
      </p:sp>
      <p:pic>
        <p:nvPicPr>
          <p:cNvPr id="8197" name="Picture 12" descr="http://img-fotki.yandex.ru/get/4809/svetlera.283/0_5b4d8_41b90560_L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77163" y="325438"/>
            <a:ext cx="1022350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8" descr="C:\Users\Костя\Desktop\героям посвящается1_files\a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978775" y="5373688"/>
            <a:ext cx="879475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17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5"/>
          <p:cNvGrpSpPr>
            <a:grpSpLocks/>
          </p:cNvGrpSpPr>
          <p:nvPr/>
        </p:nvGrpSpPr>
        <p:grpSpPr bwMode="auto">
          <a:xfrm>
            <a:off x="285750" y="3786188"/>
            <a:ext cx="8572500" cy="1571625"/>
            <a:chOff x="285720" y="4071942"/>
            <a:chExt cx="8215370" cy="1420830"/>
          </a:xfrm>
        </p:grpSpPr>
        <p:pic>
          <p:nvPicPr>
            <p:cNvPr id="9223" name="Picture 2" descr="F:\улицы, война\фото улиц\ул. Храпова\Без имени-2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14810" y="4071942"/>
              <a:ext cx="2214578" cy="142080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9224" name="Picture 3" descr="F:\улицы, война\фото улиц\ул. Храпова\храпова1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214546" y="4074936"/>
              <a:ext cx="2000264" cy="141781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9225" name="Picture 4" descr="F:\улицы, война\фото улиц\ул. Храпова\храпова4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85720" y="4071942"/>
              <a:ext cx="1897000" cy="142083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9226" name="Picture 5" descr="F:\улицы, война\фото улиц\ул. Храпова\храпова6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429388" y="4071942"/>
              <a:ext cx="2071702" cy="142080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9219" name="Picture 6" descr="F:\улицы, война\улицы-герои\Храпов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63" y="230188"/>
            <a:ext cx="1729030" cy="2484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220" name="TextBox 9"/>
          <p:cNvSpPr txBox="1">
            <a:spLocks noChangeArrowheads="1"/>
          </p:cNvSpPr>
          <p:nvPr/>
        </p:nvSpPr>
        <p:spPr bwMode="auto">
          <a:xfrm>
            <a:off x="2843213" y="142875"/>
            <a:ext cx="457676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улица </a:t>
            </a:r>
          </a:p>
          <a:p>
            <a:pPr algn="ctr"/>
            <a:r>
              <a:rPr lang="ru-RU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Леонида  Храпова </a:t>
            </a:r>
          </a:p>
        </p:txBody>
      </p:sp>
      <p:pic>
        <p:nvPicPr>
          <p:cNvPr id="9221" name="Picture 12" descr="http://img-fotki.yandex.ru/get/4809/svetlera.283/0_5b4d8_41b90560_L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77163" y="325438"/>
            <a:ext cx="1022350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8" descr="C:\Users\Костя\Desktop\героям посвящается1_files\a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978775" y="5373688"/>
            <a:ext cx="879475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37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Группа 5"/>
          <p:cNvGrpSpPr>
            <a:grpSpLocks/>
          </p:cNvGrpSpPr>
          <p:nvPr/>
        </p:nvGrpSpPr>
        <p:grpSpPr bwMode="auto">
          <a:xfrm>
            <a:off x="285750" y="3643313"/>
            <a:ext cx="8501063" cy="1601787"/>
            <a:chOff x="285720" y="3988981"/>
            <a:chExt cx="8501121" cy="1455658"/>
          </a:xfrm>
        </p:grpSpPr>
        <p:pic>
          <p:nvPicPr>
            <p:cNvPr id="10247" name="Picture 2" descr="F:\улицы, война\фото улиц\ул. Давыдова\Без имени-4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357422" y="3988981"/>
              <a:ext cx="2214578" cy="144028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0248" name="Picture 3" descr="F:\улицы, война\фото улиц\ул. Давыдова\давыдова6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72000" y="4000504"/>
              <a:ext cx="2000264" cy="142673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0249" name="Picture 4" descr="F:\улицы, война\фото улиц\ул. Давыдова\Без имени-1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572264" y="4000504"/>
              <a:ext cx="2214577" cy="143937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0250" name="Picture 5" descr="F:\улицы, война\фото улиц\ул. Давыдова\Без имени-2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85720" y="4000504"/>
              <a:ext cx="2071702" cy="144413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10243" name="Picture 6" descr="F:\улицы, война\улицы-герои\давыдов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0850" y="333374"/>
            <a:ext cx="1744663" cy="2524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2857500" y="214313"/>
            <a:ext cx="43005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улица</a:t>
            </a:r>
          </a:p>
          <a:p>
            <a:pPr algn="ctr"/>
            <a:r>
              <a:rPr lang="ru-RU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Семена  Давыдова </a:t>
            </a:r>
          </a:p>
        </p:txBody>
      </p:sp>
      <p:pic>
        <p:nvPicPr>
          <p:cNvPr id="10245" name="Picture 12" descr="http://img-fotki.yandex.ru/get/4809/svetlera.283/0_5b4d8_41b90560_L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77163" y="325438"/>
            <a:ext cx="1022350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 descr="C:\Users\Костя\Desktop\героям посвящается1_files\a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978775" y="5373688"/>
            <a:ext cx="879475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4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Группа 5"/>
          <p:cNvGrpSpPr>
            <a:grpSpLocks/>
          </p:cNvGrpSpPr>
          <p:nvPr/>
        </p:nvGrpSpPr>
        <p:grpSpPr bwMode="auto">
          <a:xfrm>
            <a:off x="357188" y="3786188"/>
            <a:ext cx="8501062" cy="1643062"/>
            <a:chOff x="214282" y="4000504"/>
            <a:chExt cx="8762862" cy="1492244"/>
          </a:xfrm>
        </p:grpSpPr>
        <p:pic>
          <p:nvPicPr>
            <p:cNvPr id="11271" name="Picture 2" descr="F:\улицы, война\фото улиц\ул. Ивченко\Без имени-1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14810" y="4000504"/>
              <a:ext cx="2357454" cy="147637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1272" name="Picture 3" descr="F:\улицы, война\фото улиц\ул. Ивченко\Без имени-3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500826" y="4000504"/>
              <a:ext cx="2476318" cy="149224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1273" name="Picture 4" descr="F:\улицы, война\фото улиц\ул. Ивченко\ивченко2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214546" y="4000504"/>
              <a:ext cx="2000264" cy="149224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1274" name="Picture 5" descr="F:\улицы, война\фото улиц\ул. Ивченко\ивченко5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14282" y="4000504"/>
              <a:ext cx="2000264" cy="149224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11267" name="Picture 6" descr="F:\улицы, война\улицы-герои\ивченко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625" y="266700"/>
            <a:ext cx="1652959" cy="2305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3000375" y="571500"/>
            <a:ext cx="39671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улица </a:t>
            </a:r>
          </a:p>
          <a:p>
            <a:pPr algn="ctr"/>
            <a:r>
              <a:rPr lang="ru-RU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Михаила Ивченко</a:t>
            </a:r>
          </a:p>
        </p:txBody>
      </p:sp>
      <p:pic>
        <p:nvPicPr>
          <p:cNvPr id="11269" name="Picture 12" descr="http://img-fotki.yandex.ru/get/4809/svetlera.283/0_5b4d8_41b90560_L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77163" y="325438"/>
            <a:ext cx="1022350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8" descr="C:\Users\Костя\Desktop\героям посвящается1_files\a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978775" y="5373688"/>
            <a:ext cx="879475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75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ильм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Matura MT Script Capital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фильм</Template>
  <TotalTime>584</TotalTime>
  <Words>95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Matura MT Script Capitals</vt:lpstr>
      <vt:lpstr>Trebuchet MS</vt:lpstr>
      <vt:lpstr>Calibri</vt:lpstr>
      <vt:lpstr>Times New Roman</vt:lpstr>
      <vt:lpstr>фильм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Костя</dc:creator>
  <cp:lastModifiedBy>re</cp:lastModifiedBy>
  <cp:revision>62</cp:revision>
  <dcterms:created xsi:type="dcterms:W3CDTF">2013-03-21T11:57:02Z</dcterms:created>
  <dcterms:modified xsi:type="dcterms:W3CDTF">2014-03-13T13:32:15Z</dcterms:modified>
</cp:coreProperties>
</file>