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5" r:id="rId4"/>
    <p:sldId id="268" r:id="rId5"/>
    <p:sldId id="266" r:id="rId6"/>
    <p:sldId id="260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20E113-6610-491B-AFA9-DB7D1A15152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F21022-553B-439C-8F16-79A975B9A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60848"/>
            <a:ext cx="7924800" cy="365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         САМ</a:t>
            </a:r>
            <a:endParaRPr lang="ru-RU" sz="9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4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1940" y="2708921"/>
            <a:ext cx="5184576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(По сказке </a:t>
            </a:r>
          </a:p>
          <a:p>
            <a:pPr marL="0" indent="0" algn="ctr">
              <a:buNone/>
            </a:pPr>
            <a:r>
              <a:rPr lang="ru-RU" sz="3200" dirty="0" smtClean="0"/>
              <a:t>М.Е. Салтыкова–Щедрина</a:t>
            </a:r>
          </a:p>
          <a:p>
            <a:pPr marL="0" indent="0" algn="ctr">
              <a:buNone/>
            </a:pPr>
            <a:r>
              <a:rPr lang="ru-RU" sz="3200" dirty="0" smtClean="0"/>
              <a:t> «Как один мужик двух </a:t>
            </a:r>
          </a:p>
          <a:p>
            <a:pPr marL="0" indent="0" algn="ctr">
              <a:buNone/>
            </a:pPr>
            <a:r>
              <a:rPr lang="ru-RU" sz="3200" dirty="0" smtClean="0"/>
              <a:t>генералов прокормил»)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30711" cy="778098"/>
          </a:xfrm>
        </p:spPr>
        <p:txBody>
          <a:bodyPr/>
          <a:lstStyle/>
          <a:p>
            <a:r>
              <a:rPr lang="ru-RU" sz="3600" b="1" i="1" dirty="0" smtClean="0"/>
              <a:t>Самостоятельность</a:t>
            </a:r>
            <a:r>
              <a:rPr lang="en-US" sz="3600" b="1" i="1" dirty="0" smtClean="0"/>
              <a:t> </a:t>
            </a:r>
            <a:r>
              <a:rPr lang="ru-RU" sz="3600" b="1" i="1" dirty="0" smtClean="0"/>
              <a:t>как необходимое качество успешного современного человека</a:t>
            </a:r>
            <a:endParaRPr lang="ru-RU" sz="36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920380" cy="35878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  <p:extLst>
      <p:ext uri="{BB962C8B-B14F-4D97-AF65-F5344CB8AC3E}">
        <p14:creationId xmlns:p14="http://schemas.microsoft.com/office/powerpoint/2010/main" xmlns="" val="24790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424936" cy="51124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1.  Существующий </a:t>
            </a:r>
            <a:r>
              <a:rPr lang="ru-RU" sz="2400" b="1" dirty="0">
                <a:solidFill>
                  <a:schemeClr val="tx2"/>
                </a:solidFill>
              </a:rPr>
              <a:t>отдельно от других, не находящийся в подчинении, в зависимости, независимый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400" b="1" dirty="0" smtClean="0"/>
              <a:t> </a:t>
            </a:r>
            <a:r>
              <a:rPr lang="ru-RU" sz="2400" b="1" i="1" dirty="0"/>
              <a:t>Самостоятельная организация. Самостоятельное государство. Жить самостоятельно (нареч.).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 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2. </a:t>
            </a:r>
            <a:r>
              <a:rPr lang="ru-RU" sz="2400" b="1" dirty="0" smtClean="0">
                <a:solidFill>
                  <a:schemeClr val="tx2"/>
                </a:solidFill>
              </a:rPr>
              <a:t> Решительный</a:t>
            </a:r>
            <a:r>
              <a:rPr lang="ru-RU" sz="2400" b="1" dirty="0">
                <a:solidFill>
                  <a:schemeClr val="tx2"/>
                </a:solidFill>
              </a:rPr>
              <a:t>, обладающий собственной инициативой, способный к независимым действиям, суждениям.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2400" b="1" i="1" dirty="0" smtClean="0"/>
              <a:t>Самостоятельный </a:t>
            </a:r>
            <a:r>
              <a:rPr lang="ru-RU" sz="2400" b="1" i="1" dirty="0"/>
              <a:t>человек. Самостоятельное поведение.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i="1" dirty="0"/>
              <a:t> </a:t>
            </a:r>
            <a:endParaRPr lang="ru-RU" sz="2400" b="1" dirty="0"/>
          </a:p>
          <a:p>
            <a:pPr marL="0" lv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3</a:t>
            </a:r>
            <a:r>
              <a:rPr lang="ru-RU" sz="2400" b="1" dirty="0" smtClean="0">
                <a:solidFill>
                  <a:schemeClr val="tx2"/>
                </a:solidFill>
              </a:rPr>
              <a:t>.  Совершаемый </a:t>
            </a:r>
            <a:r>
              <a:rPr lang="ru-RU" sz="2400" b="1" dirty="0">
                <a:solidFill>
                  <a:schemeClr val="tx2"/>
                </a:solidFill>
              </a:rPr>
              <a:t>собственными силами, без </a:t>
            </a:r>
            <a:r>
              <a:rPr lang="ru-RU" sz="2400" b="1" dirty="0" smtClean="0">
                <a:solidFill>
                  <a:schemeClr val="tx2"/>
                </a:solidFill>
              </a:rPr>
              <a:t>посторонн</a:t>
            </a:r>
            <a:r>
              <a:rPr lang="ru-RU" b="1" dirty="0" smtClean="0">
                <a:solidFill>
                  <a:schemeClr val="tx2"/>
                </a:solidFill>
              </a:rPr>
              <a:t>ей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помощи или руководства. </a:t>
            </a:r>
            <a:r>
              <a:rPr lang="ru-RU" sz="2400" b="1" i="1" dirty="0"/>
              <a:t>Самостоятельное сочинение, ученый труд.</a:t>
            </a:r>
            <a:r>
              <a:rPr lang="ru-RU" sz="2400" b="1" dirty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6881192" cy="922337"/>
          </a:xfrm>
        </p:spPr>
        <p:txBody>
          <a:bodyPr/>
          <a:lstStyle/>
          <a:p>
            <a:r>
              <a:rPr lang="ru-RU" sz="5400" b="1" dirty="0"/>
              <a:t>С</a:t>
            </a:r>
            <a:r>
              <a:rPr lang="ru-RU" sz="4000" b="1" dirty="0" smtClean="0"/>
              <a:t>амостоятельный -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7343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60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1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7815842"/>
              </p:ext>
            </p:extLst>
          </p:nvPr>
        </p:nvGraphicFramePr>
        <p:xfrm>
          <a:off x="539552" y="692694"/>
          <a:ext cx="8064896" cy="5038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140"/>
                <a:gridCol w="4069756"/>
              </a:tblGrid>
              <a:tr h="89882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197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2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9284" y="836712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самостоятельность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9944" y="845405"/>
            <a:ext cx="3096344" cy="569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зависимость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7336" y="1628800"/>
            <a:ext cx="25202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</a:rPr>
              <a:t>Мужик</a:t>
            </a:r>
            <a:endParaRPr lang="ru-RU" sz="2800" b="1" i="1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3206" y="1628800"/>
            <a:ext cx="27363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</a:rPr>
              <a:t>Генералы</a:t>
            </a:r>
            <a:endParaRPr lang="ru-RU" sz="2800" b="1" i="1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5046" y="3900863"/>
            <a:ext cx="22434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</a:rPr>
              <a:t>Мужик</a:t>
            </a:r>
            <a:endParaRPr lang="ru-RU" sz="2800" b="1" i="1" dirty="0">
              <a:solidFill>
                <a:schemeClr val="bg2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7664" y="1488595"/>
            <a:ext cx="7235513" cy="48245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Зависимый –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Находящийся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 чем-либо подчинении, власти (зависеть от кого-то)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Обусловленный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 чужой волей, обстоятельствами (зависеть от чего-либо)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4220" cy="630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57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1"/>
            <a:ext cx="8352927" cy="417646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Представьте</a:t>
            </a:r>
            <a:r>
              <a:rPr lang="ru-RU" sz="3600" dirty="0"/>
              <a:t>, что вы попали в одну из перечисленных ниже  ситуаций. Напишите, что бы вы почувствовали и что бы вы предприняли, чтобы благополучно выйти из этой ситуации</a:t>
            </a:r>
            <a:r>
              <a:rPr lang="ru-RU" sz="28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62800" cy="922114"/>
          </a:xfrm>
        </p:spPr>
        <p:txBody>
          <a:bodyPr/>
          <a:lstStyle/>
          <a:p>
            <a:r>
              <a:rPr lang="ru-RU" sz="4800" dirty="0" smtClean="0"/>
              <a:t>Задание на самоподготовку: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5311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36" y="404664"/>
            <a:ext cx="842493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1.  В </a:t>
            </a:r>
            <a:r>
              <a:rPr lang="ru-RU" sz="2800" dirty="0">
                <a:solidFill>
                  <a:srgbClr val="002060"/>
                </a:solidFill>
              </a:rPr>
              <a:t>увольнении вы пошли провожать домой девочку, город хорошо не знаете и обратную дорогу до СПКУ тоже, телефон разрядился.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2.  Вы </a:t>
            </a:r>
            <a:r>
              <a:rPr lang="ru-RU" sz="2800" dirty="0">
                <a:solidFill>
                  <a:srgbClr val="C00000"/>
                </a:solidFill>
              </a:rPr>
              <a:t>один оказались в незнакомом городе, например, заснули в автобусе или поезде и вышли в совершенно чужом городе.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3.  Вы </a:t>
            </a:r>
            <a:r>
              <a:rPr lang="ru-RU" sz="2800" dirty="0">
                <a:solidFill>
                  <a:srgbClr val="002060"/>
                </a:solidFill>
              </a:rPr>
              <a:t>оказались в чужой стране, например, отбились от группы экскурсантов и заблудились.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4.  Вы </a:t>
            </a:r>
            <a:r>
              <a:rPr lang="ru-RU" sz="2800" dirty="0">
                <a:solidFill>
                  <a:srgbClr val="C00000"/>
                </a:solidFill>
              </a:rPr>
              <a:t>пошли за грибами в лес и заблудились.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5.  Вы вдвоем с </a:t>
            </a:r>
            <a:r>
              <a:rPr lang="ru-RU" sz="2800" dirty="0">
                <a:solidFill>
                  <a:srgbClr val="002060"/>
                </a:solidFill>
              </a:rPr>
              <a:t>товарищем отправились в поход, а ваш товарищ в пути заболел.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6.  Мама </a:t>
            </a:r>
            <a:r>
              <a:rPr lang="ru-RU" sz="2800" dirty="0">
                <a:solidFill>
                  <a:srgbClr val="C00000"/>
                </a:solidFill>
              </a:rPr>
              <a:t>неожиданно уехала в командировку, и вы остались дома вдвоем с младшим братом на несколько дней.</a:t>
            </a:r>
          </a:p>
          <a:p>
            <a:r>
              <a:rPr lang="ru-RU" sz="28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815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145</TotalTime>
  <Words>212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Слайд 1</vt:lpstr>
      <vt:lpstr>Самостоятельность как необходимое качество успешного современного человека</vt:lpstr>
      <vt:lpstr>Самостоятельный -</vt:lpstr>
      <vt:lpstr>Слайд 4</vt:lpstr>
      <vt:lpstr>Слайд 5</vt:lpstr>
      <vt:lpstr>Задание на самоподготовку: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 евграфович  Салтыков-щедрин 1826 -1889</dc:title>
  <dc:creator>Сергей</dc:creator>
  <cp:lastModifiedBy>re</cp:lastModifiedBy>
  <cp:revision>19</cp:revision>
  <dcterms:created xsi:type="dcterms:W3CDTF">2013-11-07T19:49:06Z</dcterms:created>
  <dcterms:modified xsi:type="dcterms:W3CDTF">2014-03-11T19:57:11Z</dcterms:modified>
</cp:coreProperties>
</file>