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2" r:id="rId3"/>
    <p:sldId id="275" r:id="rId4"/>
    <p:sldId id="265" r:id="rId5"/>
    <p:sldId id="273" r:id="rId6"/>
    <p:sldId id="274" r:id="rId7"/>
    <p:sldId id="269" r:id="rId8"/>
    <p:sldId id="257" r:id="rId9"/>
    <p:sldId id="267" r:id="rId10"/>
    <p:sldId id="263" r:id="rId11"/>
    <p:sldId id="261" r:id="rId12"/>
    <p:sldId id="262" r:id="rId13"/>
    <p:sldId id="25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1EF"/>
    <a:srgbClr val="023278"/>
    <a:srgbClr val="98BBE5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4839-A177-457E-8640-FA136C1E49F8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99562-3487-400D-93D5-F7E984D6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F054-02B6-4898-AB49-B559C1EC61A3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5534-23D8-4BC1-A928-5C45C362A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A2ADF-CD9A-46DD-AEB4-FD42BB2B03B9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E0E93-EAC6-48C3-8EA8-4C7B7049C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53F4A-0C4D-4C48-A9FF-730AAC3F2EAD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0C0-87AE-458E-A985-D88D63078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0ECD4-D389-4E96-89F3-73EFA1D49F13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EE3F0-0167-4A53-AF77-EF8E13AB5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C62E-D5DA-4C41-AFA6-83BF4B456C79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68605-C0B3-4D2F-AC81-A5A095931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DBD6-FCD7-4232-AF4A-430083768E7B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0BD65-DD5B-4DD2-9870-D6867017D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74CA-FBDB-4493-903C-1110F411C84E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9CC7-C4D2-4BA2-A8FF-A8F6B964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69957-5A77-4E73-96A1-6FD777814350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3F871-896A-4FA5-BF7C-E3F7D25E9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FBC5-35F7-4E17-88E3-CA7E732BFAD5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8CB57-9973-428C-A6A7-5F321A2DF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55C05-E517-455A-87BB-95BC4E365365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71CB7-E8C6-4A41-A680-B6EDDAA5F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C2E69-AEED-4621-AEAF-5DA399BB7A89}" type="datetimeFigureOut">
              <a:rPr lang="ru-RU"/>
              <a:pPr>
                <a:defRPr/>
              </a:pPr>
              <a:t>11.03.2014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CCB255-A54C-4776-BA42-9F5330CA1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 b="16560"/>
          <a:stretch>
            <a:fillRect/>
          </a:stretch>
        </p:blipFill>
        <p:spPr bwMode="auto">
          <a:xfrm>
            <a:off x="3059113" y="765175"/>
            <a:ext cx="4219575" cy="5040313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79388" y="404813"/>
            <a:ext cx="3671887" cy="2016125"/>
          </a:xfrm>
          <a:solidFill>
            <a:srgbClr val="BFD1EF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2400" b="1" smtClean="0">
                <a:solidFill>
                  <a:srgbClr val="FF0000"/>
                </a:solidFill>
              </a:rPr>
              <a:t>«Сражение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за Белый Раст –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один из ключевых моментов </a:t>
            </a:r>
            <a:br>
              <a:rPr lang="ru-RU" sz="2400" b="1" smtClean="0">
                <a:solidFill>
                  <a:srgbClr val="FF0000"/>
                </a:solidFill>
              </a:rPr>
            </a:br>
            <a:r>
              <a:rPr lang="ru-RU" sz="2400" b="1" smtClean="0">
                <a:solidFill>
                  <a:srgbClr val="FF0000"/>
                </a:solidFill>
              </a:rPr>
              <a:t>битвы за Москву:</a:t>
            </a:r>
            <a:endParaRPr lang="ru-RU" sz="2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300663"/>
            <a:ext cx="4384675" cy="1055687"/>
          </a:xfrm>
          <a:solidFill>
            <a:srgbClr val="BFD1EF"/>
          </a:solidFill>
          <a:ln>
            <a:solidFill>
              <a:srgbClr val="C00000"/>
            </a:solidFill>
          </a:ln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здесь занималась заря Великой Победы»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75" y="1357313"/>
            <a:ext cx="5143500" cy="38576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5500688"/>
            <a:ext cx="9144000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Погибшие в боях за Белый Раст моряки и танкисты были похоронены в могилах, вырытых возле церкви. Впоследствии прах моряков перенесли в братскую могилу в центре села Белый Раст. Надгробие венчает корабельный якорь и макеты двух флотских бескозырок с надписью на лентах «Тихоокеанский флот». На плите высечены имена тех, кого удалось установить пофамильно.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3" y="285750"/>
            <a:ext cx="4000500" cy="231616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481013" y="357188"/>
            <a:ext cx="8401050" cy="5878512"/>
            <a:chOff x="480366" y="357166"/>
            <a:chExt cx="8401696" cy="5878924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642707" y="357166"/>
              <a:ext cx="4381837" cy="3286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143212" y="3071981"/>
              <a:ext cx="3738850" cy="2803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rot="20874740">
              <a:off x="480366" y="2482977"/>
              <a:ext cx="5004185" cy="3753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357188"/>
            <a:ext cx="4929187" cy="36972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14938" y="2000250"/>
            <a:ext cx="3786187" cy="42465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Русская Земля... Снежные поля... 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Чёрные матросские бушлаты...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Верность и любовь Родине храня,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Вы уберегли Её, ребята!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Вспышки батарей, рваная броня,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Пулями пробитые знамёна...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И брони прочней, яростней огня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Русские морские батальоны!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А.Харчиков "Моряки под Москвою"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При составлении презентации использованы материалы: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http://maps.google.com/staticmap?markers=55.75,37.62,green%7C56.124810,37.403699,red&amp;size=220x220&amp;key=ABQIAAAAccL0GgH-O2LkG8KY71o5cxRq_OaUL0qDTze3mjsGmaDS08dbdhQ3TUxfKFewlZJztH7knkLJe-_wWg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http://hramma.ucoz.ru/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http://www.1tv.ru/news/world/8320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http://rufort.info/cpg/albums/userpics/10211/P1030239.JPG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http://nordww.narod.ru/new/9/1.html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http://gmom.su/images/izd/org/800x600/13.jpg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http://img-fotki.yandex.ru/get/5902/mporidzh.b/0_4201c_c3caf329_XL.jpg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http://history.h15.ru/images/082-05.jpg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2">
                    <a:lumMod val="50000"/>
                  </a:schemeClr>
                </a:solidFill>
              </a:rPr>
              <a:t>http://teachpro.ru/EOR/School%5COBJSupplies10/Html/der10165.files/image005.jpg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8" y="1916113"/>
            <a:ext cx="5832475" cy="47402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1500" y="188913"/>
            <a:ext cx="3190875" cy="44323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188913"/>
            <a:ext cx="1630363" cy="244792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2175" y="428625"/>
            <a:ext cx="7359650" cy="6072188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42875"/>
            <a:ext cx="2252663" cy="20716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286000" y="357188"/>
            <a:ext cx="4500563" cy="6069012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57813" y="4286250"/>
            <a:ext cx="3576637" cy="2401888"/>
          </a:xfrm>
          <a:prstGeom prst="rect">
            <a:avLst/>
          </a:prstGeom>
          <a:noFill/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677863" y="646113"/>
            <a:ext cx="7854950" cy="5961062"/>
            <a:chOff x="677134" y="646628"/>
            <a:chExt cx="7855306" cy="5960016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77134" y="646628"/>
              <a:ext cx="7855306" cy="5518768"/>
            </a:xfrm>
            <a:prstGeom prst="rect">
              <a:avLst/>
            </a:prstGeom>
            <a:noFill/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791439" y="6236822"/>
              <a:ext cx="7561605" cy="3698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  <a:latin typeface="+mn-lt"/>
                  <a:cs typeface="+mn-cs"/>
                </a:rPr>
                <a:t>К. Юон. Парад на Красной площади 7 ноября 1941 года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323850" y="3213100"/>
            <a:ext cx="5143500" cy="345598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51213" y="214313"/>
            <a:ext cx="5435600" cy="335756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928688" y="571500"/>
            <a:ext cx="7667625" cy="5429250"/>
            <a:chOff x="928662" y="571480"/>
            <a:chExt cx="7667622" cy="5429287"/>
          </a:xfrm>
        </p:grpSpPr>
        <p:grpSp>
          <p:nvGrpSpPr>
            <p:cNvPr id="8195" name="Группа 3"/>
            <p:cNvGrpSpPr>
              <a:grpSpLocks/>
            </p:cNvGrpSpPr>
            <p:nvPr/>
          </p:nvGrpSpPr>
          <p:grpSpPr bwMode="auto">
            <a:xfrm>
              <a:off x="928662" y="571480"/>
              <a:ext cx="7667622" cy="5429287"/>
              <a:chOff x="500034" y="571480"/>
              <a:chExt cx="8096250" cy="5667375"/>
            </a:xfrm>
          </p:grpSpPr>
          <p:pic>
            <p:nvPicPr>
              <p:cNvPr id="12290" name="Picture 2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500034" y="571480"/>
                <a:ext cx="8096250" cy="5667375"/>
              </a:xfrm>
              <a:prstGeom prst="rect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3" name="Овал 2"/>
              <p:cNvSpPr/>
              <p:nvPr/>
            </p:nvSpPr>
            <p:spPr>
              <a:xfrm>
                <a:off x="3894424" y="2714146"/>
                <a:ext cx="1734911" cy="39273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  <a:alpha val="0"/>
                </a:schemeClr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8196" name="TextBox 4"/>
            <p:cNvSpPr txBox="1">
              <a:spLocks noChangeArrowheads="1"/>
            </p:cNvSpPr>
            <p:nvPr/>
          </p:nvSpPr>
          <p:spPr bwMode="auto">
            <a:xfrm>
              <a:off x="4357686" y="2643182"/>
              <a:ext cx="185738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600" b="1">
                  <a:solidFill>
                    <a:srgbClr val="C00000"/>
                  </a:solidFill>
                  <a:latin typeface="Times New Roman" pitchFamily="18" charset="0"/>
                </a:rPr>
                <a:t>Белый   Раст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contrast="20000"/>
          </a:blip>
          <a:srcRect/>
          <a:stretch>
            <a:fillRect/>
          </a:stretch>
        </p:blipFill>
        <p:spPr bwMode="auto">
          <a:xfrm>
            <a:off x="4427538" y="2349500"/>
            <a:ext cx="4318000" cy="4318000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88913"/>
            <a:ext cx="4133850" cy="2697162"/>
          </a:xfrm>
          <a:prstGeom prst="rect">
            <a:avLst/>
          </a:prstGeom>
          <a:noFill/>
          <a:ln w="190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3" y="3357563"/>
            <a:ext cx="5500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Белый Раст – </a:t>
            </a:r>
            <a:endParaRPr lang="en-US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село в Дмитровском районе Московской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14313"/>
            <a:ext cx="6111875" cy="4071937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3" y="5357813"/>
            <a:ext cx="86439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u="sng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Белый Раст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место ожесточенных боев с 4 по 8 декабря 1941г. частей 64 бригады моряков и 24 танковой бригады 20 армии. В боях за Белый Раст отличилась группа автоматчиков под командованием политрука А.Л.Дуклера. Укрепившись в селе, они целые сутки отбивали атаки превосходящих сил противника. В селе находится памятник на братской могиле 68 моряков (установлен в 1942 г.), церковь 19 века.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428875"/>
            <a:ext cx="4306887" cy="271462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</TotalTime>
  <Words>202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Times New Roman</vt:lpstr>
      <vt:lpstr>Arial</vt:lpstr>
      <vt:lpstr>Calibri</vt:lpstr>
      <vt:lpstr>Тема Office</vt:lpstr>
      <vt:lpstr>«Сражение  за Белый Раст –  один из ключевых моментов  битвы за Москву: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При составлении презентации использованы материалы: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Короткова</dc:creator>
  <cp:lastModifiedBy>re</cp:lastModifiedBy>
  <cp:revision>89</cp:revision>
  <dcterms:created xsi:type="dcterms:W3CDTF">2011-11-06T16:09:10Z</dcterms:created>
  <dcterms:modified xsi:type="dcterms:W3CDTF">2014-03-11T19:12:48Z</dcterms:modified>
</cp:coreProperties>
</file>