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13247-FD29-41BF-B566-65EE71386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EBB1-E7EA-42F8-B525-ACB8608446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3A72F-D661-4F5A-8CA6-7A9BE26B0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FE8AB-3DD5-4704-87DC-A4D176515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27BAD-D22D-49FF-8839-B19C71A0A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1C6F-4972-4B9E-853E-B50CAF91C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99203-BCB0-49F9-A287-A3BFD19D5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7A1FA-781D-42CE-8830-9DE6FFE31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41C05-4FE5-4263-8A57-35A29A7B84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19463-E89D-4BCC-A21B-A3DCE01A4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1F7C-EB07-45A8-BFD7-20A82DDA4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9836D8F-327D-44C8-AB18-2D738D6A0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1.liveinternet.ru/images/attach/b/4/103/491/103491165_0b32fafe664e330cbc0e23689ad174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6350"/>
            <a:ext cx="9753600" cy="732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23872" y="652442"/>
            <a:ext cx="8215370" cy="1660864"/>
          </a:xfrm>
          <a:prstGeom prst="rect">
            <a:avLst/>
          </a:prstGeom>
        </p:spPr>
        <p:txBody>
          <a:bodyPr>
            <a:prstTxWarp prst="textChevron">
              <a:avLst/>
            </a:prstTxWarp>
            <a:spAutoFit/>
          </a:bodyPr>
          <a:lstStyle/>
          <a:p>
            <a:pPr algn="ctr">
              <a:defRPr/>
            </a:pPr>
            <a:r>
              <a:rPr lang="ru-RU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/>
              </a:rPr>
              <a:t>Физкультминутка </a:t>
            </a:r>
          </a:p>
          <a:p>
            <a:pPr algn="ctr">
              <a:defRPr/>
            </a:pPr>
            <a:r>
              <a:rPr lang="ru-RU" sz="44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/>
              </a:rPr>
              <a:t>для глаз </a:t>
            </a:r>
          </a:p>
        </p:txBody>
      </p:sp>
      <p:pic>
        <p:nvPicPr>
          <p:cNvPr id="2052" name="Picture 2" descr="E:\мама\Мои рисунки\анимации\eyes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2795588"/>
            <a:ext cx="540385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g1.liveinternet.ru/images/attach/b/4/103/491/103491165_0b32fafe664e330cbc0e23689ad1741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350"/>
            <a:ext cx="9448800" cy="709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val 2"/>
          <p:cNvSpPr>
            <a:spLocks noChangeArrowheads="1"/>
          </p:cNvSpPr>
          <p:nvPr/>
        </p:nvSpPr>
        <p:spPr bwMode="auto">
          <a:xfrm>
            <a:off x="2209800" y="1219200"/>
            <a:ext cx="4824413" cy="4752975"/>
          </a:xfrm>
          <a:prstGeom prst="ellips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4343400" y="3352800"/>
            <a:ext cx="431800" cy="4318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362200" y="3200400"/>
            <a:ext cx="43703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Берегите зрение!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5" presetClass="emp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00139 -0.34259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C 0.14583 -0.34259 0.26389 -0.18565 0.26389 0.00741 C 0.26389 0.2 0.14583 0.35741 0.00139 0.35741 C -0.14358 0.35741 -0.26111 0.2 -0.26111 0.00741 C -0.26111 -0.18565 -0.14358 -0.34259 0.00139 -0.34259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-0.34259 C -0.01389 -0.33588 0.00173 -0.34213 -0.03785 -0.33958 C -0.04792 -0.33889 -0.05782 -0.33565 -0.06771 -0.3331 C -0.07396 -0.32824 -0.07969 -0.32291 -0.08559 -0.31736 C -0.08768 -0.31551 -0.09271 -0.31412 -0.09271 -0.31389 C -0.10278 -0.30486 -0.11563 -0.30578 -0.12605 -0.29653 C -0.12987 -0.28865 -0.1375 -0.28819 -0.14393 -0.28541 C -0.15382 -0.28102 -0.16407 -0.27014 -0.1724 -0.2618 C -0.17726 -0.25208 -0.17743 -0.24236 -0.18664 -0.23958 C -0.18924 -0.23727 -0.19254 -0.23588 -0.19497 -0.2331 C -0.20191 -0.22546 -0.19184 -0.23032 -0.20226 -0.22685 C -0.20382 -0.22361 -0.20608 -0.22083 -0.20695 -0.21736 C -0.20816 -0.21273 -0.20834 -0.20764 -0.20938 -0.20301 C -0.2099 -0.20069 -0.21094 -0.19861 -0.21164 -0.19653 C -0.2125 -0.19398 -0.2125 -0.19051 -0.21407 -0.18865 C -0.21667 -0.18541 -0.22049 -0.18449 -0.22362 -0.1824 C -0.22518 -0.18125 -0.2283 -0.17916 -0.2283 -0.17893 C -0.23195 -0.17222 -0.23507 -0.1662 -0.23785 -0.15856 C -0.23872 -0.1412 -0.23889 -0.12361 -0.24028 -0.10625 C -0.24046 -0.10347 -0.24723 -0.09074 -0.2474 -0.09028 C -0.24827 -0.08865 -0.24983 -0.08541 -0.24983 -0.08518 C -0.25209 -0.05995 -0.25469 -0.03472 -0.25695 -0.00926 C -0.25608 0.02084 -0.25782 0.08125 -0.24393 0.11135 C -0.24202 0.1213 -0.2382 0.13241 -0.23438 0.14144 C -0.2323 0.1463 -0.229 0.15047 -0.22726 0.15579 C -0.22362 0.1669 -0.22084 0.1801 -0.21407 0.18912 C -0.21146 0.1926 -0.20816 0.19491 -0.20573 0.19861 C -0.20209 0.20394 -0.19948 0.21042 -0.19618 0.21597 C -0.19514 0.21783 -0.19514 0.22084 -0.19393 0.22246 C -0.19306 0.22361 -0.1915 0.22361 -0.19028 0.22408 C -0.18907 0.22616 -0.18802 0.22847 -0.18664 0.23033 C -0.18559 0.23172 -0.18403 0.23218 -0.18316 0.23357 C -0.18247 0.23496 -0.18264 0.23681 -0.18195 0.2382 C -0.17882 0.24537 -0.17466 0.25209 -0.17118 0.25903 C -0.16841 0.26459 -0.16302 0.26736 -0.15938 0.27153 C -0.15348 0.27824 -0.14618 0.28519 -0.13907 0.28912 C -0.12778 0.30417 -0.11389 0.31736 -0.09862 0.32408 C -0.09341 0.33056 -0.09098 0.32801 -0.08559 0.33195 C -0.07414 0.34028 -0.08264 0.33658 -0.07362 0.33982 C -0.05868 0.35301 -0.03733 0.3544 -0.01997 0.35579 C 0.00486 0.35209 0.02448 0.34838 0.05017 0.3463 C 0.05451 0.34236 0.05486 0.34167 0.06093 0.33982 C 0.06961 0.33727 0.08715 0.33357 0.08715 0.3338 C 0.08958 0.33148 0.09184 0.32917 0.09427 0.32709 C 0.09548 0.32616 0.09774 0.32408 0.09774 0.32431 C 0.10555 0.30324 0.12291 0.30972 0.13941 0.3081 C 0.14687 0.30417 0.15295 0.29792 0.15972 0.29236 C 0.16232 0.28519 0.16423 0.2838 0.16927 0.27963 C 0.17222 0.26783 0.16805 0.28148 0.17395 0.27153 C 0.1802 0.26088 0.16875 0.27269 0.17882 0.26366 C 0.18298 0.24746 0.17604 0.27107 0.1835 0.25579 C 0.18958 0.24306 0.17934 0.25417 0.18836 0.2463 C 0.19079 0.24422 0.19548 0.23982 0.19548 0.24005 C 0.19895 0.22199 0.19375 0.24352 0.20017 0.23033 C 0.20104 0.22847 0.20052 0.22593 0.20138 0.22408 C 0.2026 0.22199 0.20468 0.2213 0.20607 0.21922 C 0.21093 0.21181 0.21163 0.20718 0.21805 0.20185 C 0.21944 0.1956 0.22118 0.19283 0.22517 0.18912 C 0.22708 0.17894 0.23159 0.17894 0.23715 0.17153 C 0.24079 0.16158 0.23836 0.1676 0.24427 0.15579 C 0.24513 0.15417 0.2467 0.15093 0.2467 0.15116 C 0.24843 0.14352 0.25312 0.13889 0.25503 0.13195 C 0.25573 0.1294 0.25625 0.12662 0.25729 0.12408 C 0.25868 0.1206 0.26215 0.11459 0.26215 0.11482 C 0.26319 0.10162 0.26388 0.0875 0.26562 0.07477 C 0.26736 0.06273 0.2717 0.05023 0.27395 0.0382 C 0.27222 -0.00046 0.27187 -0.03912 0.26927 -0.07754 C 0.26875 -0.08541 0.26388 -0.09074 0.26093 -0.09653 C 0.25243 -0.11273 0.24496 -0.13055 0.23715 -0.14745 C 0.23368 -0.16342 0.22986 -0.175 0.22274 -0.18865 C 0.21927 -0.19514 0.22048 -0.19861 0.21441 -0.20139 C 0.20954 -0.21203 0.20607 -0.22453 0.19774 -0.23148 C 0.19531 -0.24051 0.19097 -0.24861 0.18472 -0.2537 C 0.18142 -0.26018 0.17725 -0.26875 0.1717 -0.27129 C 0.17083 -0.27291 0.17031 -0.27477 0.16927 -0.27592 C 0.16718 -0.27847 0.16215 -0.2824 0.16215 -0.28217 C 0.15937 -0.28773 0.15711 -0.28981 0.1526 -0.2919 C 0.14791 -0.3 0.13333 -0.31389 0.12517 -0.31736 C 0.11927 -0.3199 0.11302 -0.32037 0.10729 -0.32361 C 0.08003 -0.33865 0.07274 -0.33703 0.03836 -0.33958 C 0.02986 -0.34653 0.02048 -0.34907 0.01093 -0.35208 C 0.00659 -0.35162 0.00191 -0.35231 -0.00226 -0.35069 C -0.00365 -0.35023 -0.00487 -0.34768 -0.00452 -0.34583 C -0.004 -0.34305 -0.00052 -0.34375 0.00138 -0.34259 Z " pathEditMode="relative" rAng="0" ptsTypes="ffffffffffffffffffffffffffffffffffffffffffffffffffffffffffffffffffffffffffffffffffff">
                                      <p:cBhvr>
                                        <p:cTn id="23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C 0.05538 -0.42662 0.13629 -0.47893 0.22639 -0.47893 C 0.31615 -0.47893 0.39705 -0.42662 0.45139 -0.34259 C 0.39705 -0.25833 0.31615 -0.20532 0.22639 -0.20532 C 0.13629 -0.20532 0.05538 -0.25833 0.00139 -0.34259 Z " pathEditMode="relative" rAng="0" ptsTypes="fffff">
                                      <p:cBhvr>
                                        <p:cTn id="2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C -0.00018 -0.34676 -0.00191 -0.35115 -0.0033 -0.35532 C -0.00452 -0.35879 -0.00816 -0.36481 -0.00816 -0.36458 C -0.01059 -0.3743 -0.00747 -0.36551 -0.01407 -0.37291 C -0.01771 -0.37685 -0.01893 -0.38264 -0.02361 -0.38565 C -0.03403 -0.39259 -0.04566 -0.39583 -0.05591 -0.40301 C -0.05851 -0.40856 -0.06042 -0.41203 -0.06528 -0.41412 C -0.07292 -0.42778 -0.0783 -0.43055 -0.08785 -0.43958 C -0.08924 -0.44097 -0.09011 -0.44305 -0.0915 -0.44421 C -0.09323 -0.4456 -0.09549 -0.44606 -0.0974 -0.44745 C -0.09983 -0.4493 -0.10209 -0.45162 -0.10452 -0.4537 C -0.10573 -0.45486 -0.10816 -0.45694 -0.10816 -0.45671 C -0.11268 -0.46528 -0.11893 -0.46921 -0.12605 -0.47291 C -0.13212 -0.48403 -0.12882 -0.48102 -0.14514 -0.4824 C -0.16407 -0.48403 -0.18299 -0.48449 -0.20209 -0.48565 C -0.21407 -0.48518 -0.22587 -0.48495 -0.23785 -0.48403 C -0.25278 -0.48287 -0.2665 -0.46828 -0.28073 -0.46481 C -0.29601 -0.46111 -0.3099 -0.4581 -0.32483 -0.45231 C -0.33577 -0.44097 -0.35174 -0.43518 -0.36528 -0.43009 C -0.37587 -0.42014 -0.38698 -0.41088 -0.39861 -0.40301 C -0.40261 -0.39514 -0.39896 -0.40023 -0.40452 -0.39676 C -0.40782 -0.3949 -0.41407 -0.39028 -0.41407 -0.39004 C -0.41702 -0.38264 -0.41823 -0.37963 -0.42361 -0.37453 C -0.42691 -0.36342 -0.425 -0.36828 -0.43073 -0.35694 C -0.4316 -0.35532 -0.43316 -0.35231 -0.43316 -0.35208 C -0.43177 -0.3449 -0.43195 -0.34213 -0.42709 -0.33796 C -0.42448 -0.3324 -0.42292 -0.32893 -0.41875 -0.32523 C -0.41667 -0.31551 -0.40816 -0.30509 -0.4033 -0.29676 C -0.39809 -0.28773 -0.39532 -0.27916 -0.38785 -0.27291 C -0.38455 -0.2662 -0.38004 -0.26528 -0.37483 -0.2618 C -0.36684 -0.25625 -0.35834 -0.24977 -0.34983 -0.24583 C -0.34844 -0.24514 -0.34757 -0.24352 -0.34618 -0.24259 C -0.34271 -0.24028 -0.33907 -0.23958 -0.33542 -0.23796 C -0.33299 -0.2368 -0.3283 -0.23472 -0.3283 -0.23449 C -0.32084 -0.22754 -0.30886 -0.2243 -0.29983 -0.22037 C -0.29705 -0.21921 -0.29427 -0.21828 -0.2915 -0.21736 C -0.28993 -0.2169 -0.28664 -0.21574 -0.28664 -0.21551 C -0.2632 -0.19953 -0.23386 -0.19699 -0.20834 -0.19514 C -0.19393 -0.19606 -0.17969 -0.19537 -0.16528 -0.19815 C -0.16094 -0.19907 -0.15452 -0.20787 -0.15452 -0.20764 C -0.1441 -0.22662 -0.1257 -0.2206 -0.10938 -0.22199 C -0.10504 -0.22477 -0.10139 -0.22824 -0.0974 -0.23148 C -0.09375 -0.24143 -0.09011 -0.2412 -0.08195 -0.24421 C -0.0757 -0.24977 -0.06962 -0.25578 -0.06285 -0.26018 C -0.05868 -0.26805 -0.05105 -0.27222 -0.04497 -0.27754 C -0.04254 -0.27963 -0.03785 -0.28403 -0.03785 -0.28379 C -0.03664 -0.28611 -0.03594 -0.28842 -0.03438 -0.29028 C -0.03334 -0.29166 -0.0316 -0.29213 -0.03073 -0.29352 C -0.02275 -0.30602 -0.03368 -0.29467 -0.02483 -0.30301 C -0.02396 -0.30509 -0.02361 -0.3074 -0.0224 -0.30926 C -0.02153 -0.31065 -0.01962 -0.31088 -0.01875 -0.3125 C -0.01789 -0.31435 -0.01875 -0.31736 -0.01771 -0.31898 C -0.0158 -0.32199 -0.01285 -0.32315 -0.01042 -0.32523 C -0.0092 -0.32615 -0.00695 -0.32847 -0.00695 -0.32824 C -0.00608 -0.33055 -0.00573 -0.3331 -0.00452 -0.33472 C -0.00243 -0.3375 0.00243 -0.3412 0.00243 -0.34097 C 0.00538 -0.34838 0.00503 -0.34514 0.00503 -0.35069 " pathEditMode="relative" rAng="0" ptsTypes="ffffffffffffffffffffffffffffffffffffffffffffffffffffffffA">
                                      <p:cBhvr>
                                        <p:cTn id="2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35" presetClass="emp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35" presetClass="emp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500"/>
                            </p:stCondLst>
                            <p:childTnLst>
                              <p:par>
                                <p:cTn id="37" presetID="1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C 0.07934 -0.34259 0.14305 -0.18565 0.14305 0.00741 C 0.14305 0.2 0.07934 0.35741 0.00139 0.35741 C -0.07674 0.35741 -0.14028 0.2 -0.14028 0.00741 C -0.14028 -0.18565 -0.07674 -0.34259 0.00139 -0.34259 Z " pathEditMode="relative" rAng="0" ptsTypes="fffff">
                                      <p:cBhvr>
                                        <p:cTn id="3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40" presetID="1" presetClass="path" presetSubtype="0" accel="50000" decel="5000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C 0.14237 -0.34259 0.25764 -0.18819 0.25764 0.00185 C 0.25764 0.19144 0.14237 0.3463 0.00139 0.3463 C -0.1401 0.3463 -0.25486 0.19144 -0.25486 0.00185 C -0.25486 -0.18819 -0.1401 -0.34259 0.00139 -0.34259 Z " pathEditMode="relative" rAng="0" ptsTypes="fffff">
                                      <p:cBhvr>
                                        <p:cTn id="4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0" presetClass="path" presetSubtype="0" accel="50000" decel="5000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C -0.0118 -0.33819 -0.02326 -0.33357 -0.0368 -0.33148 C -0.06076 -0.3206 -0.08507 -0.31111 -0.10937 -0.30139 C -0.12048 -0.2912 -0.12274 -0.2912 -0.13559 -0.28542 C -0.14461 -0.28148 -0.14045 -0.27963 -0.14635 -0.27431 C -0.14739 -0.27338 -0.14878 -0.27338 -0.14982 -0.27269 C -0.1552 -0.26875 -0.15989 -0.26366 -0.16527 -0.25995 C -0.17152 -0.24792 -0.18263 -0.2419 -0.19149 -0.2331 C -0.20017 -0.21574 -0.18645 -0.24074 -0.19861 -0.22662 C -0.20434 -0.21991 -0.21111 -0.20093 -0.21527 -0.19167 C -0.22013 -0.18056 -0.22708 -0.17384 -0.23194 -0.16319 C -0.23472 -0.14815 -0.23923 -0.13403 -0.24149 -0.11875 C -0.24392 -0.10232 -0.24357 -0.08403 -0.2559 -0.07593 C -0.25816 -0.07107 -0.26302 -0.06157 -0.26302 -0.06134 C -0.26232 -0.04421 -0.26197 -0.02917 -0.25937 -0.0125 C -0.25833 0.00787 -0.25659 0.02778 -0.25468 0.04792 C -0.25364 0.10787 -0.25503 0.10856 -0.24982 0.14954 C -0.24809 0.16273 -0.24861 0.16736 -0.24149 0.17639 C -0.2368 0.19537 -0.22274 0.20116 -0.21527 0.2162 C -0.20972 0.22731 -0.20416 0.23912 -0.19392 0.24306 C -0.1901 0.24815 -0.18715 0.25208 -0.18194 0.25417 C -0.17812 0.25949 -0.17534 0.26597 -0.17013 0.26852 C -0.16892 0.27014 -0.16788 0.27199 -0.16649 0.27338 C -0.16545 0.27431 -0.16406 0.27407 -0.16302 0.275 C -0.16197 0.27616 -0.16163 0.27824 -0.16059 0.27963 C -0.15677 0.28449 -0.1526 0.29005 -0.14757 0.29236 C -0.13836 0.30417 -0.12447 0.31528 -0.1118 0.31782 C -0.10642 0.3213 -0.10034 0.3206 -0.09513 0.32407 C -0.05538 0.35116 -0.00833 0.3581 0.03577 0.36065 C 0.04532 0.35949 0.05487 0.35926 0.06441 0.35741 C 0.06823 0.35671 0.07136 0.35255 0.07518 0.35116 C 0.09341 0.34468 0.11077 0.33634 0.12639 0.32245 C 0.13091 0.31412 0.13664 0.31181 0.14306 0.30671 C 0.14549 0.30486 0.15018 0.30023 0.15018 0.30046 C 0.15191 0.29676 0.15278 0.29236 0.15487 0.28912 C 0.15868 0.28333 0.16598 0.28056 0.17153 0.27801 C 0.1724 0.27593 0.17275 0.27338 0.17396 0.27176 C 0.17605 0.26898 0.18108 0.26528 0.18108 0.26551 C 0.18473 0.25579 0.18872 0.24468 0.19532 0.23843 C 0.19879 0.21968 0.19341 0.24213 0.20018 0.22893 C 0.2066 0.21643 0.19601 0.22708 0.20487 0.21944 C 0.20747 0.20509 0.20365 0.21944 0.20973 0.20972 C 0.21737 0.19745 0.2066 0.20833 0.21563 0.20023 C 0.21928 0.18588 0.22257 0.16944 0.2323 0.16065 C 0.24237 0.14028 0.25053 0.11944 0.2573 0.09722 C 0.25834 0.08889 0.25886 0.08495 0.26198 0.07801 C 0.26476 0.05995 0.26632 0.04074 0.26806 0.02245 C 0.26928 -0.00903 0.27066 -0.02407 0.26684 -0.05995 C 0.26632 -0.06458 0.25678 -0.08819 0.25487 -0.09167 C 0.24948 -0.10232 0.24653 -0.11667 0.24306 -0.12824 C 0.23837 -0.14398 0.23629 -0.16412 0.22396 -0.17269 C 0.2224 -0.17894 0.22084 -0.18171 0.21684 -0.18542 C 0.21355 -0.1919 0.21007 -0.19907 0.2073 -0.20602 C 0.20625 -0.20857 0.20625 -0.21181 0.20487 -0.21389 C 0.204 -0.21505 0.20261 -0.21505 0.20139 -0.21551 C 0.19792 -0.22269 0.19601 -0.22963 0.19063 -0.23472 C 0.1875 -0.24051 0.18316 -0.24329 0.17987 -0.24884 C 0.17205 -0.26204 0.17865 -0.25509 0.17153 -0.26157 C 0.16893 -0.2669 0.16407 -0.27384 0.15973 -0.27593 C 0.15191 -0.28935 0.14167 -0.29815 0.13108 -0.30764 C 0.12743 -0.31088 0.1224 -0.30949 0.11806 -0.31088 C 0.1125 -0.31273 0.10695 -0.31505 0.10139 -0.31713 C 0.09306 -0.32037 0.0849 -0.32384 0.07639 -0.32662 C 0.06511 -0.33657 0.0448 -0.3375 0.0323 -0.33935 C 0.02553 -0.34537 0.01754 -0.34653 0.00973 -0.34884 C 0.00122 -0.34699 0.00313 -0.35046 0.00139 -0.34259 Z " pathEditMode="relative" rAng="0" ptsTypes="ffffffffffffffffffffffffffffffffffffffffffffffffffffffffffffffffff">
                                      <p:cBhvr>
                                        <p:cTn id="44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6" presetID="9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C 0.025 -0.41111 0.06736 -0.50926 0.11702 -0.50926 C 0.19097 -0.50926 0.25139 -0.40741 0.25139 -0.27778 C 0.25139 -0.23611 0.24531 -0.19792 0.23299 -0.16366 C 0.23507 -0.16366 0.00139 0.34954 0.00139 0.35394 C 0.00139 0.34954 -0.23281 -0.16366 -0.2309 -0.16366 C -0.24305 -0.19792 -0.24861 -0.23611 -0.24861 -0.27778 C -0.24861 -0.40741 -0.18871 -0.50926 -0.11285 -0.50926 C -0.06458 -0.50926 -0.02274 -0.41111 0.00139 -0.34259 Z " pathEditMode="relative" rAng="0" ptsTypes="fffffffff">
                                      <p:cBhvr>
                                        <p:cTn id="47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500"/>
                            </p:stCondLst>
                            <p:childTnLst>
                              <p:par>
                                <p:cTn id="49" presetID="4" presetClass="path" presetSubtype="0" accel="50000" decel="5000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L 0.22708 -0.17963 L 0.23194 0.17199 L 0.00954 0.35672 L -0.21632 0.19445 L -0.22136 -0.15416 L 0.00139 -0.34259 Z " pathEditMode="relative" rAng="1705200" ptsTypes="FFFFFFF">
                                      <p:cBhvr>
                                        <p:cTn id="5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500"/>
                            </p:stCondLst>
                            <p:childTnLst>
                              <p:par>
                                <p:cTn id="52" presetID="42" presetClass="path" presetSubtype="0" accel="50000" decel="5000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34259 L 0.00139 0.00185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500"/>
                            </p:stCondLst>
                            <p:childTnLst>
                              <p:par>
                                <p:cTn id="55" presetID="35" presetClass="emph" presetSubtype="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500"/>
                            </p:stCondLst>
                            <p:childTnLst>
                              <p:par>
                                <p:cTn id="58" presetID="35" presetClass="emph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6500"/>
                            </p:stCondLst>
                            <p:childTnLst>
                              <p:par>
                                <p:cTn id="61" presetID="55" presetClass="path" presetSubtype="0" accel="50000" decel="5000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C 0.00816 -0.08935 -0.09028 -0.16666 -0.22223 -0.17199 C -0.34792 -0.1787 -0.46563 -0.11875 -0.47344 -0.03194 C -0.48316 0.04792 -0.40087 0.12269 -0.28282 0.12801 C -0.175 0.13195 -0.07257 0.08264 -0.06476 0.0081 C -0.05695 -0.05995 -0.1257 -0.12407 -0.2257 -0.1294 C -0.31823 -0.13333 -0.40486 -0.0919 -0.41077 -0.0294 C -0.41667 0.02662 -0.36146 0.08125 -0.279 0.08403 C -0.20434 0.08797 -0.13351 0.05602 -0.12778 0.00533 C -0.12379 -0.04004 -0.16511 -0.08403 -0.23004 -0.08657 C -0.28681 -0.08935 -0.34393 -0.06528 -0.34792 -0.02662 C -0.35174 0.00672 -0.32257 0.03866 -0.275 0.04144 C -0.23577 0.04398 -0.19445 0.0294 -0.19236 0.00278 C -0.18872 -0.01875 -0.20434 -0.04143 -0.23351 -0.04398 C -0.25764 -0.04398 -0.28108 -0.03866 -0.2849 -0.02407 C -0.28681 -0.01458 -0.28282 -0.00532 -0.27118 -0.00139 C -0.26545 -2.22222E-6 -0.26129 -2.22222E-6 -0.25573 -0.00139 " pathEditMode="relative" rAng="0" ptsTypes="fffffffffffffffff">
                                      <p:cBhvr>
                                        <p:cTn id="62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500"/>
                            </p:stCondLst>
                            <p:childTnLst>
                              <p:par>
                                <p:cTn id="64" presetID="63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9 -0.00139 L 0.00139 0.00185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500"/>
                            </p:stCondLst>
                            <p:childTnLst>
                              <p:par>
                                <p:cTn id="67" presetID="46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0.00185 C -0.0066 -0.0875 0.09444 -0.16482 0.22986 -0.17014 C 0.35937 -0.17685 0.48038 -0.1169 0.48854 -0.03009 C 0.49878 0.04977 0.41371 0.12454 0.29236 0.12986 C 0.18142 0.13379 0.07621 0.08449 0.06805 0.00995 C 0.06006 -0.0581 0.1309 -0.12222 0.23368 -0.12755 C 0.32881 -0.13148 0.41805 -0.09005 0.42395 -0.02755 C 0.42986 0.02847 0.37343 0.0831 0.28854 0.08588 C 0.21163 0.08981 0.13888 0.05787 0.13263 0.00717 C 0.12881 -0.0382 0.17118 -0.08218 0.23802 -0.08472 C 0.29652 -0.0875 0.3552 -0.06343 0.35937 -0.02477 C 0.36319 0.00856 0.33298 0.04051 0.2842 0.04329 C 0.24392 0.04583 0.20138 0.03125 0.1993 0.00463 C 0.19548 -0.0169 0.21163 -0.03958 0.24184 -0.04213 C 0.26631 -0.04213 0.29062 -0.03681 0.29444 -0.02222 C 0.29652 -0.01273 0.29236 -0.00347 0.28038 0.00046 C 0.27447 0.00185 0.27013 0.00185 0.26423 0.00046 " pathEditMode="relative" rAng="0" ptsTypes="fffffffffffffffff">
                                      <p:cBhvr>
                                        <p:cTn id="68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500"/>
                            </p:stCondLst>
                            <p:childTnLst>
                              <p:par>
                                <p:cTn id="70" presetID="35" presetClass="path" presetSubtype="0" accel="50000" decel="5000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24 0.00046 L -0.25694 0.00185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73" presetID="35" presetClass="emph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500"/>
                            </p:stCondLst>
                            <p:childTnLst>
                              <p:par>
                                <p:cTn id="76" presetID="35" presetClass="emph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6500"/>
                            </p:stCondLst>
                            <p:childTnLst>
                              <p:par>
                                <p:cTn id="79" presetID="26" presetClass="path" presetSubtype="0" accel="50000" decel="5000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9 -0.00139 C -0.2559 0.1 -0.19965 0.18449 -0.13038 0.18449 C -0.04896 0.18449 -0.01962 0.09144 -0.00712 0.03542 L 0.00608 -0.03889 C 0.01823 -0.09444 0.04965 -0.18704 0.14149 -0.18704 C 0.20052 -0.18704 0.26806 -0.10393 0.26806 -0.00139 C 0.26806 0.1 0.20052 0.18449 0.14149 0.18449 C 0.04965 0.18449 0.01823 0.09144 0.00608 0.03542 L -0.00712 -0.03889 C -0.01962 -0.09444 -0.04896 -0.18704 -0.13038 -0.18704 C -0.19965 -0.18704 -0.2559 -0.10393 -0.2559 -0.00139 Z " pathEditMode="relative" rAng="0" ptsTypes="ffFffffFfff">
                                      <p:cBhvr>
                                        <p:cTn id="80" dur="3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9500"/>
                            </p:stCondLst>
                            <p:childTnLst>
                              <p:par>
                                <p:cTn id="82" presetID="35" presetClass="path" presetSubtype="0" accel="50000" decel="5000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9 -0.00139 L -0.35694 0.00185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500"/>
                            </p:stCondLst>
                            <p:childTnLst>
                              <p:par>
                                <p:cTn id="85" presetID="64" presetClass="path" presetSubtype="0" accel="50000" decel="5000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94 0.00185 L -0.35694 -0.42037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1500"/>
                            </p:stCondLst>
                            <p:childTnLst>
                              <p:par>
                                <p:cTn id="88" presetID="63" presetClass="path" presetSubtype="0" accel="50000" decel="50000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94 -0.42037 L 0.37639 -0.42037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2500"/>
                            </p:stCondLst>
                            <p:childTnLst>
                              <p:par>
                                <p:cTn id="91" presetID="35" presetClass="emph" presetSubtype="0" fill="hold" grpId="28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3500"/>
                            </p:stCondLst>
                            <p:childTnLst>
                              <p:par>
                                <p:cTn id="94" presetID="35" presetClass="emph" presetSubtype="0" fill="hold" grpId="29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4500"/>
                            </p:stCondLst>
                            <p:childTnLst>
                              <p:par>
                                <p:cTn id="97" presetID="42" presetClass="path" presetSubtype="0" accel="50000" decel="50000" fill="hold" grpId="3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639 -0.42037 L 0.37639 0.43519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5500"/>
                            </p:stCondLst>
                            <p:childTnLst>
                              <p:par>
                                <p:cTn id="100" presetID="35" presetClass="path" presetSubtype="0" accel="50000" decel="50000" fill="hold" grpId="3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639 0.43519 L -0.35694 0.43519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6500"/>
                            </p:stCondLst>
                            <p:childTnLst>
                              <p:par>
                                <p:cTn id="103" presetID="35" presetClass="emph" presetSubtype="0" fill="hold" grpId="3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7500"/>
                            </p:stCondLst>
                            <p:childTnLst>
                              <p:par>
                                <p:cTn id="106" presetID="35" presetClass="emph" presetSubtype="0" fill="hold" grpId="36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8500"/>
                            </p:stCondLst>
                            <p:childTnLst>
                              <p:par>
                                <p:cTn id="109" presetID="0" presetClass="path" presetSubtype="0" accel="50000" decel="50000" fill="hold" grpId="3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694 0.43519 L 0.00139 0.00185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-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9500"/>
                            </p:stCondLst>
                            <p:childTnLst>
                              <p:par>
                                <p:cTn id="112" presetID="6" presetClass="emph" presetSubtype="0" fill="hold" grpId="3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5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15" presetID="6" presetClass="emph" presetSubtype="0" fill="hold" grpId="34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5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500"/>
                            </p:stCondLst>
                            <p:childTnLst>
                              <p:par>
                                <p:cTn id="118" presetID="14" presetClass="emph" presetSubtype="0" fill="hold" grpId="37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2500"/>
                            </p:stCondLst>
                            <p:childTnLst>
                              <p:par>
                                <p:cTn id="127" presetID="1" presetClass="exit" presetSubtype="0" fill="hold" grpId="3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25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  <p:bldP spid="16387" grpId="6" animBg="1"/>
      <p:bldP spid="16387" grpId="7" animBg="1"/>
      <p:bldP spid="16387" grpId="8" animBg="1"/>
      <p:bldP spid="16387" grpId="9" animBg="1"/>
      <p:bldP spid="16387" grpId="10" animBg="1"/>
      <p:bldP spid="16387" grpId="11" animBg="1"/>
      <p:bldP spid="16387" grpId="12" animBg="1"/>
      <p:bldP spid="16387" grpId="13" animBg="1"/>
      <p:bldP spid="16387" grpId="14" animBg="1"/>
      <p:bldP spid="16387" grpId="15" animBg="1"/>
      <p:bldP spid="16387" grpId="16" animBg="1"/>
      <p:bldP spid="16387" grpId="17" animBg="1"/>
      <p:bldP spid="16387" grpId="18" animBg="1"/>
      <p:bldP spid="16387" grpId="19" animBg="1"/>
      <p:bldP spid="16387" grpId="20" animBg="1"/>
      <p:bldP spid="16387" grpId="21" animBg="1"/>
      <p:bldP spid="16387" grpId="22" animBg="1"/>
      <p:bldP spid="16387" grpId="23" animBg="1"/>
      <p:bldP spid="16387" grpId="24" animBg="1"/>
      <p:bldP spid="16387" grpId="25" animBg="1"/>
      <p:bldP spid="16387" grpId="26" animBg="1"/>
      <p:bldP spid="16387" grpId="27" animBg="1"/>
      <p:bldP spid="16387" grpId="28" animBg="1"/>
      <p:bldP spid="16387" grpId="29" animBg="1"/>
      <p:bldP spid="16387" grpId="30" animBg="1"/>
      <p:bldP spid="16387" grpId="31" animBg="1"/>
      <p:bldP spid="16387" grpId="32" animBg="1"/>
      <p:bldP spid="16387" grpId="33" animBg="1"/>
      <p:bldP spid="16387" grpId="34" animBg="1"/>
      <p:bldP spid="16387" grpId="35" animBg="1"/>
      <p:bldP spid="16387" grpId="36" animBg="1"/>
      <p:bldP spid="16387" grpId="37" animBg="1"/>
      <p:bldP spid="16387" grpId="38" animBg="1"/>
      <p:bldP spid="3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6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Оформление по умолчанию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2</cp:revision>
  <cp:lastPrinted>1601-01-01T00:00:00Z</cp:lastPrinted>
  <dcterms:created xsi:type="dcterms:W3CDTF">1601-01-01T00:00:00Z</dcterms:created>
  <dcterms:modified xsi:type="dcterms:W3CDTF">2014-03-11T19:01:58Z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