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2" r:id="rId3"/>
    <p:sldId id="263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CD201-6AFD-4B38-9EAF-0392F4CE0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0BD66-50D2-4F87-A9A8-80353485A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01D01-224E-4B32-B36D-C152035ECC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94374-CE21-4387-85E3-9713C1188E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0FE5E-50AA-4A96-ABAB-D9C652E365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1858F-5A2D-4097-A954-7D276F89FD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1E84B-B645-4CC5-ADE3-8724FA0D05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5E56B-2D57-434E-945F-3E08E792DC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8563A-F85C-4C7C-B4DA-C24B071295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909CB-6059-498C-9DC1-5DBA85E3DE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DB030-C458-41E2-B3F3-A56BC80382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8FC919F-65A1-4D8C-ACB7-4CED975A1B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609600" y="0"/>
            <a:ext cx="372427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 i="1">
                <a:solidFill>
                  <a:srgbClr val="CC0000"/>
                </a:solidFill>
              </a:rPr>
              <a:t>Проверка домашнего задания </a:t>
            </a:r>
          </a:p>
          <a:p>
            <a:pPr algn="ctr"/>
            <a:r>
              <a:rPr lang="ru-RU" sz="1600" b="1" i="1"/>
              <a:t>Рис.177В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990600" y="1600200"/>
            <a:ext cx="990600" cy="3200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981200" y="2286000"/>
            <a:ext cx="228600" cy="1828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209800" y="2057400"/>
            <a:ext cx="3657600" cy="2286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0600" y="2438400"/>
            <a:ext cx="4876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990600" y="3962400"/>
            <a:ext cx="4876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2438400" y="2895600"/>
            <a:ext cx="609600" cy="609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5029200" y="2895600"/>
            <a:ext cx="609600" cy="609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2819400" y="2743200"/>
            <a:ext cx="25146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2743200" y="3505200"/>
            <a:ext cx="259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2743200" y="289560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2743200" y="27432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5334000" y="27432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838200" y="3200400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6" name="Oval 16" descr="Широкий диагональный 2"/>
          <p:cNvSpPr>
            <a:spLocks noChangeArrowheads="1"/>
          </p:cNvSpPr>
          <p:nvPr/>
        </p:nvSpPr>
        <p:spPr bwMode="auto">
          <a:xfrm>
            <a:off x="6172200" y="2057400"/>
            <a:ext cx="2286000" cy="2286000"/>
          </a:xfrm>
          <a:prstGeom prst="ellipse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7" name="Oval 17"/>
          <p:cNvSpPr>
            <a:spLocks noChangeArrowheads="1"/>
          </p:cNvSpPr>
          <p:nvPr/>
        </p:nvSpPr>
        <p:spPr bwMode="auto">
          <a:xfrm>
            <a:off x="6553200" y="2438400"/>
            <a:ext cx="1524000" cy="1524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7315200" y="1905000"/>
            <a:ext cx="0" cy="26670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8001000" y="2895600"/>
            <a:ext cx="762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8001000" y="2895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8001000" y="3505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6019800" y="32004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2743200" y="15240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>
            <a:off x="5334000" y="1524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>
            <a:off x="2743200" y="16764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>
            <a:off x="5867400" y="43434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>
            <a:off x="990600" y="48006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>
            <a:off x="1981200" y="4800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>
            <a:off x="990600" y="59436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>
            <a:off x="1981200" y="54102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>
            <a:off x="2209800" y="4343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>
            <a:off x="1981200" y="4648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lg"/>
            <a:tailEnd type="non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5153" name="Line 33"/>
          <p:cNvSpPr>
            <a:spLocks noChangeShapeType="1"/>
          </p:cNvSpPr>
          <p:nvPr/>
        </p:nvSpPr>
        <p:spPr bwMode="auto">
          <a:xfrm flipH="1">
            <a:off x="1600200" y="4648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4" name="Line 34"/>
          <p:cNvSpPr>
            <a:spLocks noChangeShapeType="1"/>
          </p:cNvSpPr>
          <p:nvPr/>
        </p:nvSpPr>
        <p:spPr bwMode="auto">
          <a:xfrm flipH="1">
            <a:off x="2209800" y="4648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5155" name="Line 35"/>
          <p:cNvSpPr>
            <a:spLocks noChangeShapeType="1"/>
          </p:cNvSpPr>
          <p:nvPr/>
        </p:nvSpPr>
        <p:spPr bwMode="auto">
          <a:xfrm rot="5400000">
            <a:off x="533400" y="3200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5156" name="Line 36"/>
          <p:cNvSpPr>
            <a:spLocks noChangeShapeType="1"/>
          </p:cNvSpPr>
          <p:nvPr/>
        </p:nvSpPr>
        <p:spPr bwMode="auto">
          <a:xfrm flipH="1">
            <a:off x="1371600" y="228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7" name="Line 37"/>
          <p:cNvSpPr>
            <a:spLocks noChangeShapeType="1"/>
          </p:cNvSpPr>
          <p:nvPr/>
        </p:nvSpPr>
        <p:spPr bwMode="auto">
          <a:xfrm flipH="1">
            <a:off x="1371600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8" name="Line 38"/>
          <p:cNvSpPr>
            <a:spLocks noChangeShapeType="1"/>
          </p:cNvSpPr>
          <p:nvPr/>
        </p:nvSpPr>
        <p:spPr bwMode="auto">
          <a:xfrm flipH="1">
            <a:off x="381000" y="1600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9" name="Line 39"/>
          <p:cNvSpPr>
            <a:spLocks noChangeShapeType="1"/>
          </p:cNvSpPr>
          <p:nvPr/>
        </p:nvSpPr>
        <p:spPr bwMode="auto">
          <a:xfrm flipH="1">
            <a:off x="381000" y="4800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0" name="Line 40"/>
          <p:cNvSpPr>
            <a:spLocks noChangeShapeType="1"/>
          </p:cNvSpPr>
          <p:nvPr/>
        </p:nvSpPr>
        <p:spPr bwMode="auto">
          <a:xfrm rot="5400000">
            <a:off x="-1066800" y="32004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 rot="-3088453">
            <a:off x="6773068" y="3285332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cs typeface="Arial" charset="0"/>
              </a:rPr>
              <a:t>Ø</a:t>
            </a:r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 rot="-5400000">
            <a:off x="219868" y="3056732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cs typeface="Arial" charset="0"/>
              </a:rPr>
              <a:t>Ø</a:t>
            </a:r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 rot="-5400000">
            <a:off x="1134268" y="3209132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cs typeface="Arial" charset="0"/>
              </a:rPr>
              <a:t>Ø</a:t>
            </a:r>
          </a:p>
        </p:txBody>
      </p:sp>
      <p:sp>
        <p:nvSpPr>
          <p:cNvPr id="5164" name="Line 44"/>
          <p:cNvSpPr>
            <a:spLocks noChangeShapeType="1"/>
          </p:cNvSpPr>
          <p:nvPr/>
        </p:nvSpPr>
        <p:spPr bwMode="auto">
          <a:xfrm flipH="1">
            <a:off x="6858000" y="2590800"/>
            <a:ext cx="914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5165" name="Line 45"/>
          <p:cNvSpPr>
            <a:spLocks noChangeShapeType="1"/>
          </p:cNvSpPr>
          <p:nvPr/>
        </p:nvSpPr>
        <p:spPr bwMode="auto">
          <a:xfrm>
            <a:off x="6477000" y="2362200"/>
            <a:ext cx="1676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8153400" y="4267200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cs typeface="Arial" charset="0"/>
              </a:rPr>
              <a:t>Ø</a:t>
            </a:r>
          </a:p>
        </p:txBody>
      </p:sp>
      <p:sp>
        <p:nvSpPr>
          <p:cNvPr id="5167" name="Line 47"/>
          <p:cNvSpPr>
            <a:spLocks noChangeShapeType="1"/>
          </p:cNvSpPr>
          <p:nvPr/>
        </p:nvSpPr>
        <p:spPr bwMode="auto">
          <a:xfrm>
            <a:off x="7315200" y="3200400"/>
            <a:ext cx="1371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8" name="Line 48"/>
          <p:cNvSpPr>
            <a:spLocks noChangeShapeType="1"/>
          </p:cNvSpPr>
          <p:nvPr/>
        </p:nvSpPr>
        <p:spPr bwMode="auto">
          <a:xfrm flipH="1">
            <a:off x="8077200" y="4572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9" name="Line 49"/>
          <p:cNvSpPr>
            <a:spLocks noChangeShapeType="1"/>
          </p:cNvSpPr>
          <p:nvPr/>
        </p:nvSpPr>
        <p:spPr bwMode="auto">
          <a:xfrm>
            <a:off x="8382000" y="2895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0" name="Line 50"/>
          <p:cNvSpPr>
            <a:spLocks noChangeShapeType="1"/>
          </p:cNvSpPr>
          <p:nvPr/>
        </p:nvSpPr>
        <p:spPr bwMode="auto">
          <a:xfrm>
            <a:off x="8382000" y="3505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1" name="Line 51"/>
          <p:cNvSpPr>
            <a:spLocks noChangeShapeType="1"/>
          </p:cNvSpPr>
          <p:nvPr/>
        </p:nvSpPr>
        <p:spPr bwMode="auto">
          <a:xfrm rot="5400000">
            <a:off x="8534400" y="3200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5172" name="Line 52"/>
          <p:cNvSpPr>
            <a:spLocks noChangeShapeType="1"/>
          </p:cNvSpPr>
          <p:nvPr/>
        </p:nvSpPr>
        <p:spPr bwMode="auto">
          <a:xfrm flipV="1">
            <a:off x="2514600" y="27432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3" name="Line 53"/>
          <p:cNvSpPr>
            <a:spLocks noChangeShapeType="1"/>
          </p:cNvSpPr>
          <p:nvPr/>
        </p:nvSpPr>
        <p:spPr bwMode="auto">
          <a:xfrm>
            <a:off x="3276600" y="2743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4" name="Text Box 54"/>
          <p:cNvSpPr txBox="1">
            <a:spLocks noChangeArrowheads="1"/>
          </p:cNvSpPr>
          <p:nvPr/>
        </p:nvSpPr>
        <p:spPr bwMode="auto">
          <a:xfrm>
            <a:off x="3276600" y="24384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cs typeface="Arial" charset="0"/>
              </a:rPr>
              <a:t>R</a:t>
            </a:r>
          </a:p>
        </p:txBody>
      </p:sp>
      <p:sp>
        <p:nvSpPr>
          <p:cNvPr id="5175" name="Line 55"/>
          <p:cNvSpPr>
            <a:spLocks noChangeShapeType="1"/>
          </p:cNvSpPr>
          <p:nvPr/>
        </p:nvSpPr>
        <p:spPr bwMode="auto">
          <a:xfrm flipV="1">
            <a:off x="4419600" y="44958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6" name="Line 56"/>
          <p:cNvSpPr>
            <a:spLocks noChangeShapeType="1"/>
          </p:cNvSpPr>
          <p:nvPr/>
        </p:nvSpPr>
        <p:spPr bwMode="auto">
          <a:xfrm flipV="1">
            <a:off x="4419600" y="8382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7" name="Line 57"/>
          <p:cNvSpPr>
            <a:spLocks noChangeShapeType="1"/>
          </p:cNvSpPr>
          <p:nvPr/>
        </p:nvSpPr>
        <p:spPr bwMode="auto">
          <a:xfrm>
            <a:off x="3962400" y="9144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5178" name="Line 58"/>
          <p:cNvSpPr>
            <a:spLocks noChangeShapeType="1"/>
          </p:cNvSpPr>
          <p:nvPr/>
        </p:nvSpPr>
        <p:spPr bwMode="auto">
          <a:xfrm>
            <a:off x="3962400" y="48768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5179" name="Text Box 59"/>
          <p:cNvSpPr txBox="1">
            <a:spLocks noChangeArrowheads="1"/>
          </p:cNvSpPr>
          <p:nvPr/>
        </p:nvSpPr>
        <p:spPr bwMode="auto">
          <a:xfrm>
            <a:off x="7010400" y="1371600"/>
            <a:ext cx="544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А-А</a:t>
            </a:r>
          </a:p>
        </p:txBody>
      </p:sp>
      <p:sp>
        <p:nvSpPr>
          <p:cNvPr id="5180" name="Text Box 60"/>
          <p:cNvSpPr txBox="1">
            <a:spLocks noChangeArrowheads="1"/>
          </p:cNvSpPr>
          <p:nvPr/>
        </p:nvSpPr>
        <p:spPr bwMode="auto">
          <a:xfrm>
            <a:off x="3962400" y="48768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А</a:t>
            </a:r>
          </a:p>
        </p:txBody>
      </p:sp>
      <p:sp>
        <p:nvSpPr>
          <p:cNvPr id="5181" name="Text Box 61"/>
          <p:cNvSpPr txBox="1">
            <a:spLocks noChangeArrowheads="1"/>
          </p:cNvSpPr>
          <p:nvPr/>
        </p:nvSpPr>
        <p:spPr bwMode="auto">
          <a:xfrm>
            <a:off x="3962400" y="6096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А</a:t>
            </a:r>
          </a:p>
        </p:txBody>
      </p:sp>
      <p:pic>
        <p:nvPicPr>
          <p:cNvPr id="2110" name="Picture 62"/>
          <p:cNvPicPr>
            <a:picLocks noChangeAspect="1" noChangeArrowheads="1"/>
          </p:cNvPicPr>
          <p:nvPr/>
        </p:nvPicPr>
        <p:blipFill>
          <a:blip r:embed="rId2" cstate="print">
            <a:lum bright="6000" contrast="24000"/>
          </a:blip>
          <a:srcRect/>
          <a:stretch>
            <a:fillRect/>
          </a:stretch>
        </p:blipFill>
        <p:spPr bwMode="auto">
          <a:xfrm>
            <a:off x="7467600" y="0"/>
            <a:ext cx="167640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83" name="Line 63"/>
          <p:cNvSpPr>
            <a:spLocks noChangeShapeType="1"/>
          </p:cNvSpPr>
          <p:nvPr/>
        </p:nvSpPr>
        <p:spPr bwMode="auto">
          <a:xfrm flipV="1">
            <a:off x="5867400" y="1524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84" name="Line 64"/>
          <p:cNvSpPr>
            <a:spLocks noChangeShapeType="1"/>
          </p:cNvSpPr>
          <p:nvPr/>
        </p:nvSpPr>
        <p:spPr bwMode="auto">
          <a:xfrm>
            <a:off x="5334000" y="1676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5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5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5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5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6" dur="10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1" dur="10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6" dur="10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1" dur="10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6" dur="10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1" dur="10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6" dur="10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1" dur="10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6" dur="1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1" dur="1000"/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6" dur="10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1" dur="10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6" dur="10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1" dur="10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6" dur="10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1" dur="10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8" dur="1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3" dur="10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8" dur="10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3" dur="10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8" dur="1000"/>
                                        <p:tgtEl>
                                          <p:spTgt spid="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3" dur="10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5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5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5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5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5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5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2" dur="10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7" dur="10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2" dur="10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7" dur="10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2" dur="10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7" dur="10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2" dur="10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7" dur="10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2" dur="10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5124" grpId="0" animBg="1"/>
      <p:bldP spid="5125" grpId="0" animBg="1"/>
      <p:bldP spid="5126" grpId="0" animBg="1"/>
      <p:bldP spid="5127" grpId="0" animBg="1"/>
      <p:bldP spid="5128" grpId="0" animBg="1"/>
      <p:bldP spid="5129" grpId="0" animBg="1"/>
      <p:bldP spid="5131" grpId="0" animBg="1"/>
      <p:bldP spid="5132" grpId="0" animBg="1"/>
      <p:bldP spid="5133" grpId="0" animBg="1"/>
      <p:bldP spid="5134" grpId="0" animBg="1"/>
      <p:bldP spid="5135" grpId="0" animBg="1"/>
      <p:bldP spid="5136" grpId="0" animBg="1"/>
      <p:bldP spid="5137" grpId="0" animBg="1"/>
      <p:bldP spid="5138" grpId="0" animBg="1"/>
      <p:bldP spid="5139" grpId="0" animBg="1"/>
      <p:bldP spid="5140" grpId="0" animBg="1"/>
      <p:bldP spid="5141" grpId="0" animBg="1"/>
      <p:bldP spid="5142" grpId="0" animBg="1"/>
      <p:bldP spid="5143" grpId="0" animBg="1"/>
      <p:bldP spid="5144" grpId="0" animBg="1"/>
      <p:bldP spid="5145" grpId="0" animBg="1"/>
      <p:bldP spid="5146" grpId="0" animBg="1"/>
      <p:bldP spid="5147" grpId="0" animBg="1"/>
      <p:bldP spid="5148" grpId="0" animBg="1"/>
      <p:bldP spid="5149" grpId="0" animBg="1"/>
      <p:bldP spid="5150" grpId="0" animBg="1"/>
      <p:bldP spid="5151" grpId="0" animBg="1"/>
      <p:bldP spid="5152" grpId="0" animBg="1"/>
      <p:bldP spid="5153" grpId="0" animBg="1"/>
      <p:bldP spid="5154" grpId="0" animBg="1"/>
      <p:bldP spid="5155" grpId="0" animBg="1"/>
      <p:bldP spid="5156" grpId="0" animBg="1"/>
      <p:bldP spid="5157" grpId="0" animBg="1"/>
      <p:bldP spid="5158" grpId="0" animBg="1"/>
      <p:bldP spid="5159" grpId="0" animBg="1"/>
      <p:bldP spid="5160" grpId="0" animBg="1"/>
      <p:bldP spid="5161" grpId="0"/>
      <p:bldP spid="5162" grpId="0"/>
      <p:bldP spid="5163" grpId="0"/>
      <p:bldP spid="5164" grpId="0" animBg="1"/>
      <p:bldP spid="5165" grpId="0" animBg="1"/>
      <p:bldP spid="5166" grpId="0"/>
      <p:bldP spid="5167" grpId="0" animBg="1"/>
      <p:bldP spid="5168" grpId="0" animBg="1"/>
      <p:bldP spid="5169" grpId="0" animBg="1"/>
      <p:bldP spid="5170" grpId="0" animBg="1"/>
      <p:bldP spid="5171" grpId="0" animBg="1"/>
      <p:bldP spid="5172" grpId="0" animBg="1"/>
      <p:bldP spid="5173" grpId="0" animBg="1"/>
      <p:bldP spid="5174" grpId="0"/>
      <p:bldP spid="5175" grpId="0" animBg="1"/>
      <p:bldP spid="5176" grpId="0" animBg="1"/>
      <p:bldP spid="5177" grpId="0" animBg="1"/>
      <p:bldP spid="5178" grpId="0" animBg="1"/>
      <p:bldP spid="5179" grpId="0"/>
      <p:bldP spid="5180" grpId="0"/>
      <p:bldP spid="5181" grpId="0"/>
      <p:bldP spid="5183" grpId="0" animBg="1"/>
      <p:bldP spid="518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143000" y="0"/>
            <a:ext cx="728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i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Чтение чертежа с исправлением допущенных ошибок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81000" y="2362200"/>
            <a:ext cx="609600" cy="457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609600" y="2362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609600" y="2819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990600" y="2057400"/>
            <a:ext cx="990600" cy="1066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914400" y="1981200"/>
            <a:ext cx="914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828800" y="2057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990600" y="22098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2" name="Oval 10"/>
          <p:cNvSpPr>
            <a:spLocks noChangeArrowheads="1"/>
          </p:cNvSpPr>
          <p:nvPr/>
        </p:nvSpPr>
        <p:spPr bwMode="auto">
          <a:xfrm>
            <a:off x="1143000" y="2362200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981200" y="1676400"/>
            <a:ext cx="304800" cy="1828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2286000" y="2057400"/>
            <a:ext cx="1066800" cy="1066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2286000" y="2057400"/>
            <a:ext cx="1066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 flipH="1">
            <a:off x="2286000" y="2057400"/>
            <a:ext cx="1066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2667000" y="2438400"/>
            <a:ext cx="3048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3352800" y="1676400"/>
            <a:ext cx="1752600" cy="1828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3810000" y="3429000"/>
            <a:ext cx="1066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3810000" y="34290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>
            <a:off x="3810000" y="3429000"/>
            <a:ext cx="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>
            <a:off x="4876800" y="3429000"/>
            <a:ext cx="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 flipV="1">
            <a:off x="3810000" y="3200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 flipV="1">
            <a:off x="4876800" y="3200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>
            <a:off x="3810000" y="3200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6" name="Oval 24"/>
          <p:cNvSpPr>
            <a:spLocks noChangeArrowheads="1"/>
          </p:cNvSpPr>
          <p:nvPr/>
        </p:nvSpPr>
        <p:spPr bwMode="auto">
          <a:xfrm>
            <a:off x="3810000" y="3657600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7" name="Oval 25"/>
          <p:cNvSpPr>
            <a:spLocks noChangeArrowheads="1"/>
          </p:cNvSpPr>
          <p:nvPr/>
        </p:nvSpPr>
        <p:spPr bwMode="auto">
          <a:xfrm>
            <a:off x="4572000" y="3657600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3962400" y="3657600"/>
            <a:ext cx="762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>
            <a:off x="3962400" y="36576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00" name="Line 28"/>
          <p:cNvSpPr>
            <a:spLocks noChangeShapeType="1"/>
          </p:cNvSpPr>
          <p:nvPr/>
        </p:nvSpPr>
        <p:spPr bwMode="auto">
          <a:xfrm>
            <a:off x="3962400" y="39624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>
            <a:off x="39624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02" name="Line 30"/>
          <p:cNvSpPr>
            <a:spLocks noChangeShapeType="1"/>
          </p:cNvSpPr>
          <p:nvPr/>
        </p:nvSpPr>
        <p:spPr bwMode="auto">
          <a:xfrm>
            <a:off x="47244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5105400" y="2057400"/>
            <a:ext cx="914400" cy="1066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auto">
          <a:xfrm>
            <a:off x="5257800" y="2209800"/>
            <a:ext cx="762000" cy="762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>
            <a:off x="5257800" y="22098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06" name="Line 34"/>
          <p:cNvSpPr>
            <a:spLocks noChangeShapeType="1"/>
          </p:cNvSpPr>
          <p:nvPr/>
        </p:nvSpPr>
        <p:spPr bwMode="auto">
          <a:xfrm flipH="1">
            <a:off x="5257800" y="22098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07" name="Rectangle 35"/>
          <p:cNvSpPr>
            <a:spLocks noChangeArrowheads="1"/>
          </p:cNvSpPr>
          <p:nvPr/>
        </p:nvSpPr>
        <p:spPr bwMode="auto">
          <a:xfrm>
            <a:off x="6019800" y="2286000"/>
            <a:ext cx="457200" cy="609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08" name="Line 36"/>
          <p:cNvSpPr>
            <a:spLocks noChangeShapeType="1"/>
          </p:cNvSpPr>
          <p:nvPr/>
        </p:nvSpPr>
        <p:spPr bwMode="auto">
          <a:xfrm>
            <a:off x="6019800" y="2286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09" name="Line 37"/>
          <p:cNvSpPr>
            <a:spLocks noChangeShapeType="1"/>
          </p:cNvSpPr>
          <p:nvPr/>
        </p:nvSpPr>
        <p:spPr bwMode="auto">
          <a:xfrm flipH="1">
            <a:off x="6019800" y="2286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10" name="Oval 38" descr="Широкий диагональный 1"/>
          <p:cNvSpPr>
            <a:spLocks noChangeArrowheads="1"/>
          </p:cNvSpPr>
          <p:nvPr/>
        </p:nvSpPr>
        <p:spPr bwMode="auto">
          <a:xfrm>
            <a:off x="7086600" y="1066800"/>
            <a:ext cx="1828800" cy="1828800"/>
          </a:xfrm>
          <a:prstGeom prst="ellipse">
            <a:avLst/>
          </a:prstGeom>
          <a:pattFill prst="wdDnDiag">
            <a:fgClr>
              <a:schemeClr val="bg2"/>
            </a:fgClr>
            <a:bgClr>
              <a:schemeClr val="bg1"/>
            </a:bgClr>
          </a:patt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 flipH="1">
            <a:off x="3886200" y="24384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12" name="Line 40"/>
          <p:cNvSpPr>
            <a:spLocks noChangeShapeType="1"/>
          </p:cNvSpPr>
          <p:nvPr/>
        </p:nvSpPr>
        <p:spPr bwMode="auto">
          <a:xfrm flipH="1">
            <a:off x="3886200" y="2743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13" name="Line 41"/>
          <p:cNvSpPr>
            <a:spLocks noChangeShapeType="1"/>
          </p:cNvSpPr>
          <p:nvPr/>
        </p:nvSpPr>
        <p:spPr bwMode="auto">
          <a:xfrm>
            <a:off x="3886200" y="2438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14" name="Rectangle 42"/>
          <p:cNvSpPr>
            <a:spLocks noChangeArrowheads="1"/>
          </p:cNvSpPr>
          <p:nvPr/>
        </p:nvSpPr>
        <p:spPr bwMode="auto">
          <a:xfrm>
            <a:off x="6858000" y="1447800"/>
            <a:ext cx="3810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8763000" y="1447800"/>
            <a:ext cx="3810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16" name="Line 44"/>
          <p:cNvSpPr>
            <a:spLocks noChangeShapeType="1"/>
          </p:cNvSpPr>
          <p:nvPr/>
        </p:nvSpPr>
        <p:spPr bwMode="auto">
          <a:xfrm>
            <a:off x="7239000" y="14478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17" name="Line 45"/>
          <p:cNvSpPr>
            <a:spLocks noChangeShapeType="1"/>
          </p:cNvSpPr>
          <p:nvPr/>
        </p:nvSpPr>
        <p:spPr bwMode="auto">
          <a:xfrm>
            <a:off x="8763000" y="14478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18" name="Rectangle 46"/>
          <p:cNvSpPr>
            <a:spLocks noChangeArrowheads="1"/>
          </p:cNvSpPr>
          <p:nvPr/>
        </p:nvSpPr>
        <p:spPr bwMode="auto">
          <a:xfrm>
            <a:off x="7772400" y="2590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auto">
          <a:xfrm>
            <a:off x="7772400" y="2590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auto">
          <a:xfrm>
            <a:off x="7772400" y="2590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auto">
          <a:xfrm>
            <a:off x="8229600" y="2590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22" name="Line 50"/>
          <p:cNvSpPr>
            <a:spLocks noChangeShapeType="1"/>
          </p:cNvSpPr>
          <p:nvPr/>
        </p:nvSpPr>
        <p:spPr bwMode="auto">
          <a:xfrm flipH="1">
            <a:off x="3581400" y="20574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23" name="Line 51"/>
          <p:cNvSpPr>
            <a:spLocks noChangeShapeType="1"/>
          </p:cNvSpPr>
          <p:nvPr/>
        </p:nvSpPr>
        <p:spPr bwMode="auto">
          <a:xfrm flipH="1">
            <a:off x="3581400" y="31242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24" name="Line 52"/>
          <p:cNvSpPr>
            <a:spLocks noChangeShapeType="1"/>
          </p:cNvSpPr>
          <p:nvPr/>
        </p:nvSpPr>
        <p:spPr bwMode="auto">
          <a:xfrm>
            <a:off x="3581400" y="20574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auto">
          <a:xfrm>
            <a:off x="4953000" y="20574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26" name="Line 54"/>
          <p:cNvSpPr>
            <a:spLocks noChangeShapeType="1"/>
          </p:cNvSpPr>
          <p:nvPr/>
        </p:nvSpPr>
        <p:spPr bwMode="auto">
          <a:xfrm>
            <a:off x="3581400" y="2057400"/>
            <a:ext cx="1371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27" name="Line 55"/>
          <p:cNvSpPr>
            <a:spLocks noChangeShapeType="1"/>
          </p:cNvSpPr>
          <p:nvPr/>
        </p:nvSpPr>
        <p:spPr bwMode="auto">
          <a:xfrm flipH="1">
            <a:off x="3581400" y="2057400"/>
            <a:ext cx="1371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28" name="Line 56"/>
          <p:cNvSpPr>
            <a:spLocks noChangeShapeType="1"/>
          </p:cNvSpPr>
          <p:nvPr/>
        </p:nvSpPr>
        <p:spPr bwMode="auto">
          <a:xfrm>
            <a:off x="381000" y="2362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29" name="Line 57"/>
          <p:cNvSpPr>
            <a:spLocks noChangeShapeType="1"/>
          </p:cNvSpPr>
          <p:nvPr/>
        </p:nvSpPr>
        <p:spPr bwMode="auto">
          <a:xfrm flipH="1">
            <a:off x="381000" y="2362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30" name="Rectangle 58" descr="Широкий диагональный 1"/>
          <p:cNvSpPr>
            <a:spLocks noChangeArrowheads="1"/>
          </p:cNvSpPr>
          <p:nvPr/>
        </p:nvSpPr>
        <p:spPr bwMode="auto">
          <a:xfrm>
            <a:off x="533400" y="2362200"/>
            <a:ext cx="228600" cy="457200"/>
          </a:xfrm>
          <a:prstGeom prst="rect">
            <a:avLst/>
          </a:prstGeom>
          <a:pattFill prst="wdDnDiag">
            <a:fgClr>
              <a:schemeClr val="bg2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31" name="Line 59"/>
          <p:cNvSpPr>
            <a:spLocks noChangeShapeType="1"/>
          </p:cNvSpPr>
          <p:nvPr/>
        </p:nvSpPr>
        <p:spPr bwMode="auto">
          <a:xfrm>
            <a:off x="457200" y="2819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32" name="Line 60"/>
          <p:cNvSpPr>
            <a:spLocks noChangeShapeType="1"/>
          </p:cNvSpPr>
          <p:nvPr/>
        </p:nvSpPr>
        <p:spPr bwMode="auto">
          <a:xfrm>
            <a:off x="533400" y="2362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33" name="Line 61"/>
          <p:cNvSpPr>
            <a:spLocks noChangeShapeType="1"/>
          </p:cNvSpPr>
          <p:nvPr/>
        </p:nvSpPr>
        <p:spPr bwMode="auto">
          <a:xfrm>
            <a:off x="228600" y="2590800"/>
            <a:ext cx="6324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34" name="Line 62"/>
          <p:cNvSpPr>
            <a:spLocks noChangeShapeType="1"/>
          </p:cNvSpPr>
          <p:nvPr/>
        </p:nvSpPr>
        <p:spPr bwMode="auto">
          <a:xfrm>
            <a:off x="1371600" y="2286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35" name="Line 63"/>
          <p:cNvSpPr>
            <a:spLocks noChangeShapeType="1"/>
          </p:cNvSpPr>
          <p:nvPr/>
        </p:nvSpPr>
        <p:spPr bwMode="auto">
          <a:xfrm>
            <a:off x="3733800" y="3810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36" name="Line 64"/>
          <p:cNvSpPr>
            <a:spLocks noChangeShapeType="1"/>
          </p:cNvSpPr>
          <p:nvPr/>
        </p:nvSpPr>
        <p:spPr bwMode="auto">
          <a:xfrm>
            <a:off x="4648200" y="3810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05" name="Rectangle 65" descr="Широкий диагональный 1"/>
          <p:cNvSpPr>
            <a:spLocks noChangeArrowheads="1"/>
          </p:cNvSpPr>
          <p:nvPr/>
        </p:nvSpPr>
        <p:spPr bwMode="auto">
          <a:xfrm>
            <a:off x="4876800" y="5105400"/>
            <a:ext cx="609600" cy="609600"/>
          </a:xfrm>
          <a:prstGeom prst="rect">
            <a:avLst/>
          </a:prstGeom>
          <a:pattFill prst="wdDnDiag">
            <a:fgClr>
              <a:schemeClr val="bg2"/>
            </a:fgClr>
            <a:bgClr>
              <a:schemeClr val="bg1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06" name="Line 66"/>
          <p:cNvSpPr>
            <a:spLocks noChangeShapeType="1"/>
          </p:cNvSpPr>
          <p:nvPr/>
        </p:nvSpPr>
        <p:spPr bwMode="auto">
          <a:xfrm>
            <a:off x="5486400" y="5105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07" name="Line 67"/>
          <p:cNvSpPr>
            <a:spLocks noChangeShapeType="1"/>
          </p:cNvSpPr>
          <p:nvPr/>
        </p:nvSpPr>
        <p:spPr bwMode="auto">
          <a:xfrm>
            <a:off x="5486400" y="571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08" name="Line 68"/>
          <p:cNvSpPr>
            <a:spLocks noChangeShapeType="1"/>
          </p:cNvSpPr>
          <p:nvPr/>
        </p:nvSpPr>
        <p:spPr bwMode="auto">
          <a:xfrm>
            <a:off x="5791200" y="5105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0309" name="Text Box 69"/>
          <p:cNvSpPr txBox="1">
            <a:spLocks noChangeArrowheads="1"/>
          </p:cNvSpPr>
          <p:nvPr/>
        </p:nvSpPr>
        <p:spPr bwMode="auto">
          <a:xfrm>
            <a:off x="5486400" y="5181600"/>
            <a:ext cx="36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cs typeface="Arial" charset="0"/>
              </a:rPr>
              <a:t>□</a:t>
            </a:r>
          </a:p>
        </p:txBody>
      </p:sp>
      <p:sp>
        <p:nvSpPr>
          <p:cNvPr id="3142" name="Oval 70" descr="Широкий диагональный 1"/>
          <p:cNvSpPr>
            <a:spLocks noChangeArrowheads="1"/>
          </p:cNvSpPr>
          <p:nvPr/>
        </p:nvSpPr>
        <p:spPr bwMode="auto">
          <a:xfrm>
            <a:off x="6781800" y="4343400"/>
            <a:ext cx="1066800" cy="1066800"/>
          </a:xfrm>
          <a:prstGeom prst="ellipse">
            <a:avLst/>
          </a:prstGeom>
          <a:pattFill prst="wdDnDiag">
            <a:fgClr>
              <a:schemeClr val="bg2"/>
            </a:fgClr>
            <a:bgClr>
              <a:schemeClr val="bg1"/>
            </a:bgClr>
          </a:patt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43" name="Line 72"/>
          <p:cNvSpPr>
            <a:spLocks noChangeShapeType="1"/>
          </p:cNvSpPr>
          <p:nvPr/>
        </p:nvSpPr>
        <p:spPr bwMode="auto">
          <a:xfrm>
            <a:off x="6934200" y="44958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44" name="Oval 73" descr="Широкий диагональный 2"/>
          <p:cNvSpPr>
            <a:spLocks noChangeArrowheads="1"/>
          </p:cNvSpPr>
          <p:nvPr/>
        </p:nvSpPr>
        <p:spPr bwMode="auto">
          <a:xfrm>
            <a:off x="609600" y="5181600"/>
            <a:ext cx="1066800" cy="1066800"/>
          </a:xfrm>
          <a:prstGeom prst="ellipse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45" name="Rectangle 74"/>
          <p:cNvSpPr>
            <a:spLocks noChangeArrowheads="1"/>
          </p:cNvSpPr>
          <p:nvPr/>
        </p:nvSpPr>
        <p:spPr bwMode="auto">
          <a:xfrm>
            <a:off x="6858000" y="4191000"/>
            <a:ext cx="914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46" name="Line 75"/>
          <p:cNvSpPr>
            <a:spLocks noChangeShapeType="1"/>
          </p:cNvSpPr>
          <p:nvPr/>
        </p:nvSpPr>
        <p:spPr bwMode="auto">
          <a:xfrm>
            <a:off x="6934200" y="44958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47" name="Line 76"/>
          <p:cNvSpPr>
            <a:spLocks noChangeShapeType="1"/>
          </p:cNvSpPr>
          <p:nvPr/>
        </p:nvSpPr>
        <p:spPr bwMode="auto">
          <a:xfrm>
            <a:off x="7315200" y="42672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48" name="Line 77"/>
          <p:cNvSpPr>
            <a:spLocks noChangeShapeType="1"/>
          </p:cNvSpPr>
          <p:nvPr/>
        </p:nvSpPr>
        <p:spPr bwMode="auto">
          <a:xfrm>
            <a:off x="762000" y="5334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49" name="Rectangle 78"/>
          <p:cNvSpPr>
            <a:spLocks noChangeArrowheads="1"/>
          </p:cNvSpPr>
          <p:nvPr/>
        </p:nvSpPr>
        <p:spPr bwMode="auto">
          <a:xfrm>
            <a:off x="457200" y="5181600"/>
            <a:ext cx="304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50" name="Line 79"/>
          <p:cNvSpPr>
            <a:spLocks noChangeShapeType="1"/>
          </p:cNvSpPr>
          <p:nvPr/>
        </p:nvSpPr>
        <p:spPr bwMode="auto">
          <a:xfrm>
            <a:off x="4800600" y="2362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51" name="Line 80"/>
          <p:cNvSpPr>
            <a:spLocks noChangeShapeType="1"/>
          </p:cNvSpPr>
          <p:nvPr/>
        </p:nvSpPr>
        <p:spPr bwMode="auto">
          <a:xfrm>
            <a:off x="4800600" y="2362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52" name="Line 81"/>
          <p:cNvSpPr>
            <a:spLocks noChangeShapeType="1"/>
          </p:cNvSpPr>
          <p:nvPr/>
        </p:nvSpPr>
        <p:spPr bwMode="auto">
          <a:xfrm>
            <a:off x="4800600" y="2819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53" name="Oval 82"/>
          <p:cNvSpPr>
            <a:spLocks noChangeArrowheads="1"/>
          </p:cNvSpPr>
          <p:nvPr/>
        </p:nvSpPr>
        <p:spPr bwMode="auto">
          <a:xfrm>
            <a:off x="914400" y="5486400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23" name="Oval 83"/>
          <p:cNvSpPr>
            <a:spLocks noChangeArrowheads="1"/>
          </p:cNvSpPr>
          <p:nvPr/>
        </p:nvSpPr>
        <p:spPr bwMode="auto">
          <a:xfrm>
            <a:off x="4953000" y="5181600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55" name="Rectangle 84"/>
          <p:cNvSpPr>
            <a:spLocks noChangeArrowheads="1"/>
          </p:cNvSpPr>
          <p:nvPr/>
        </p:nvSpPr>
        <p:spPr bwMode="auto">
          <a:xfrm>
            <a:off x="7848600" y="1828800"/>
            <a:ext cx="3048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25" name="Line 85"/>
          <p:cNvSpPr>
            <a:spLocks noChangeShapeType="1"/>
          </p:cNvSpPr>
          <p:nvPr/>
        </p:nvSpPr>
        <p:spPr bwMode="auto">
          <a:xfrm>
            <a:off x="5181600" y="502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26" name="Line 86"/>
          <p:cNvSpPr>
            <a:spLocks noChangeShapeType="1"/>
          </p:cNvSpPr>
          <p:nvPr/>
        </p:nvSpPr>
        <p:spPr bwMode="auto">
          <a:xfrm>
            <a:off x="4724400" y="5410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58" name="Line 87"/>
          <p:cNvSpPr>
            <a:spLocks noChangeShapeType="1"/>
          </p:cNvSpPr>
          <p:nvPr/>
        </p:nvSpPr>
        <p:spPr bwMode="auto">
          <a:xfrm>
            <a:off x="762000" y="53340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59" name="Line 88"/>
          <p:cNvSpPr>
            <a:spLocks noChangeShapeType="1"/>
          </p:cNvSpPr>
          <p:nvPr/>
        </p:nvSpPr>
        <p:spPr bwMode="auto">
          <a:xfrm>
            <a:off x="1143000" y="5029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60" name="Line 89"/>
          <p:cNvSpPr>
            <a:spLocks noChangeShapeType="1"/>
          </p:cNvSpPr>
          <p:nvPr/>
        </p:nvSpPr>
        <p:spPr bwMode="auto">
          <a:xfrm>
            <a:off x="533400" y="5715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61" name="Rectangle 90" descr="Широкий диагональный 1"/>
          <p:cNvSpPr>
            <a:spLocks noChangeArrowheads="1"/>
          </p:cNvSpPr>
          <p:nvPr/>
        </p:nvSpPr>
        <p:spPr bwMode="auto">
          <a:xfrm>
            <a:off x="2362200" y="4114800"/>
            <a:ext cx="914400" cy="1066800"/>
          </a:xfrm>
          <a:prstGeom prst="rect">
            <a:avLst/>
          </a:prstGeom>
          <a:pattFill prst="wdDnDiag">
            <a:fgClr>
              <a:schemeClr val="bg2"/>
            </a:fgClr>
            <a:bgClr>
              <a:schemeClr val="bg1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62" name="Rectangle 91"/>
          <p:cNvSpPr>
            <a:spLocks noChangeArrowheads="1"/>
          </p:cNvSpPr>
          <p:nvPr/>
        </p:nvSpPr>
        <p:spPr bwMode="auto">
          <a:xfrm>
            <a:off x="2209800" y="4495800"/>
            <a:ext cx="1143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63" name="Line 92"/>
          <p:cNvSpPr>
            <a:spLocks noChangeShapeType="1"/>
          </p:cNvSpPr>
          <p:nvPr/>
        </p:nvSpPr>
        <p:spPr bwMode="auto">
          <a:xfrm>
            <a:off x="2362200" y="44958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64" name="Line 93"/>
          <p:cNvSpPr>
            <a:spLocks noChangeShapeType="1"/>
          </p:cNvSpPr>
          <p:nvPr/>
        </p:nvSpPr>
        <p:spPr bwMode="auto">
          <a:xfrm>
            <a:off x="2362200" y="48006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34" name="Line 94"/>
          <p:cNvSpPr>
            <a:spLocks noChangeShapeType="1"/>
          </p:cNvSpPr>
          <p:nvPr/>
        </p:nvSpPr>
        <p:spPr bwMode="auto">
          <a:xfrm>
            <a:off x="2362200" y="4419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35" name="Line 95"/>
          <p:cNvSpPr>
            <a:spLocks noChangeShapeType="1"/>
          </p:cNvSpPr>
          <p:nvPr/>
        </p:nvSpPr>
        <p:spPr bwMode="auto">
          <a:xfrm>
            <a:off x="3276600" y="4495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67" name="Line 96"/>
          <p:cNvSpPr>
            <a:spLocks noChangeShapeType="1"/>
          </p:cNvSpPr>
          <p:nvPr/>
        </p:nvSpPr>
        <p:spPr bwMode="auto">
          <a:xfrm>
            <a:off x="2286000" y="4648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68" name="Line 97"/>
          <p:cNvSpPr>
            <a:spLocks noChangeShapeType="1"/>
          </p:cNvSpPr>
          <p:nvPr/>
        </p:nvSpPr>
        <p:spPr bwMode="auto">
          <a:xfrm>
            <a:off x="2819400" y="18288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38" name="Text Box 98"/>
          <p:cNvSpPr txBox="1">
            <a:spLocks noChangeArrowheads="1"/>
          </p:cNvSpPr>
          <p:nvPr/>
        </p:nvSpPr>
        <p:spPr bwMode="auto">
          <a:xfrm>
            <a:off x="228600" y="29718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>
                <a:solidFill>
                  <a:srgbClr val="CC3300"/>
                </a:solidFill>
              </a:rPr>
              <a:t>1</a:t>
            </a:r>
          </a:p>
        </p:txBody>
      </p:sp>
      <p:sp>
        <p:nvSpPr>
          <p:cNvPr id="10339" name="Text Box 99"/>
          <p:cNvSpPr txBox="1">
            <a:spLocks noChangeArrowheads="1"/>
          </p:cNvSpPr>
          <p:nvPr/>
        </p:nvSpPr>
        <p:spPr bwMode="auto">
          <a:xfrm>
            <a:off x="1447800" y="62484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10340" name="Text Box 100"/>
          <p:cNvSpPr txBox="1">
            <a:spLocks noChangeArrowheads="1"/>
          </p:cNvSpPr>
          <p:nvPr/>
        </p:nvSpPr>
        <p:spPr bwMode="auto">
          <a:xfrm>
            <a:off x="3048000" y="53340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>
                <a:solidFill>
                  <a:srgbClr val="CC3300"/>
                </a:solidFill>
              </a:rPr>
              <a:t>3</a:t>
            </a:r>
          </a:p>
        </p:txBody>
      </p:sp>
      <p:sp>
        <p:nvSpPr>
          <p:cNvPr id="10341" name="Text Box 101"/>
          <p:cNvSpPr txBox="1">
            <a:spLocks noChangeArrowheads="1"/>
          </p:cNvSpPr>
          <p:nvPr/>
        </p:nvSpPr>
        <p:spPr bwMode="auto">
          <a:xfrm>
            <a:off x="5257800" y="57912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>
                <a:solidFill>
                  <a:srgbClr val="CC3300"/>
                </a:solidFill>
              </a:rPr>
              <a:t>4</a:t>
            </a:r>
          </a:p>
        </p:txBody>
      </p:sp>
      <p:sp>
        <p:nvSpPr>
          <p:cNvPr id="10342" name="Text Box 102"/>
          <p:cNvSpPr txBox="1">
            <a:spLocks noChangeArrowheads="1"/>
          </p:cNvSpPr>
          <p:nvPr/>
        </p:nvSpPr>
        <p:spPr bwMode="auto">
          <a:xfrm>
            <a:off x="8686800" y="27432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>
                <a:solidFill>
                  <a:srgbClr val="CC3300"/>
                </a:solidFill>
              </a:rPr>
              <a:t>6</a:t>
            </a:r>
          </a:p>
        </p:txBody>
      </p:sp>
      <p:sp>
        <p:nvSpPr>
          <p:cNvPr id="10343" name="Text Box 103"/>
          <p:cNvSpPr txBox="1">
            <a:spLocks noChangeArrowheads="1"/>
          </p:cNvSpPr>
          <p:nvPr/>
        </p:nvSpPr>
        <p:spPr bwMode="auto">
          <a:xfrm>
            <a:off x="7467600" y="54864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>
                <a:solidFill>
                  <a:srgbClr val="CC3300"/>
                </a:solidFill>
              </a:rPr>
              <a:t>5</a:t>
            </a:r>
          </a:p>
        </p:txBody>
      </p:sp>
      <p:sp>
        <p:nvSpPr>
          <p:cNvPr id="10344" name="Line 104"/>
          <p:cNvSpPr>
            <a:spLocks noChangeShapeType="1"/>
          </p:cNvSpPr>
          <p:nvPr/>
        </p:nvSpPr>
        <p:spPr bwMode="auto">
          <a:xfrm>
            <a:off x="1371600" y="16002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45" name="Line 105"/>
          <p:cNvSpPr>
            <a:spLocks noChangeShapeType="1"/>
          </p:cNvSpPr>
          <p:nvPr/>
        </p:nvSpPr>
        <p:spPr bwMode="auto">
          <a:xfrm>
            <a:off x="1371600" y="33528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46" name="Line 106"/>
          <p:cNvSpPr>
            <a:spLocks noChangeShapeType="1"/>
          </p:cNvSpPr>
          <p:nvPr/>
        </p:nvSpPr>
        <p:spPr bwMode="auto">
          <a:xfrm>
            <a:off x="1371600" y="36576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47" name="Line 107"/>
          <p:cNvSpPr>
            <a:spLocks noChangeShapeType="1"/>
          </p:cNvSpPr>
          <p:nvPr/>
        </p:nvSpPr>
        <p:spPr bwMode="auto">
          <a:xfrm>
            <a:off x="1371600" y="16764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48" name="Line 108"/>
          <p:cNvSpPr>
            <a:spLocks noChangeShapeType="1"/>
          </p:cNvSpPr>
          <p:nvPr/>
        </p:nvSpPr>
        <p:spPr bwMode="auto">
          <a:xfrm flipH="1">
            <a:off x="990600" y="36576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0349" name="Line 109"/>
          <p:cNvSpPr>
            <a:spLocks noChangeShapeType="1"/>
          </p:cNvSpPr>
          <p:nvPr/>
        </p:nvSpPr>
        <p:spPr bwMode="auto">
          <a:xfrm flipH="1">
            <a:off x="990600" y="16764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0350" name="Text Box 110"/>
          <p:cNvSpPr txBox="1">
            <a:spLocks noChangeArrowheads="1"/>
          </p:cNvSpPr>
          <p:nvPr/>
        </p:nvSpPr>
        <p:spPr bwMode="auto">
          <a:xfrm>
            <a:off x="4343400" y="44196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/>
              <a:t>Б</a:t>
            </a:r>
          </a:p>
        </p:txBody>
      </p:sp>
      <p:sp>
        <p:nvSpPr>
          <p:cNvPr id="10351" name="Text Box 111"/>
          <p:cNvSpPr txBox="1">
            <a:spLocks noChangeArrowheads="1"/>
          </p:cNvSpPr>
          <p:nvPr/>
        </p:nvSpPr>
        <p:spPr bwMode="auto">
          <a:xfrm>
            <a:off x="990600" y="36576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/>
              <a:t>А</a:t>
            </a:r>
          </a:p>
        </p:txBody>
      </p:sp>
      <p:sp>
        <p:nvSpPr>
          <p:cNvPr id="10352" name="Text Box 112"/>
          <p:cNvSpPr txBox="1">
            <a:spLocks noChangeArrowheads="1"/>
          </p:cNvSpPr>
          <p:nvPr/>
        </p:nvSpPr>
        <p:spPr bwMode="auto">
          <a:xfrm>
            <a:off x="990600" y="12954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/>
              <a:t>А</a:t>
            </a:r>
          </a:p>
        </p:txBody>
      </p:sp>
      <p:sp>
        <p:nvSpPr>
          <p:cNvPr id="10353" name="Text Box 113"/>
          <p:cNvSpPr txBox="1">
            <a:spLocks noChangeArrowheads="1"/>
          </p:cNvSpPr>
          <p:nvPr/>
        </p:nvSpPr>
        <p:spPr bwMode="auto">
          <a:xfrm>
            <a:off x="7010400" y="3886200"/>
            <a:ext cx="544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/>
              <a:t>А-А</a:t>
            </a:r>
          </a:p>
        </p:txBody>
      </p:sp>
      <p:sp>
        <p:nvSpPr>
          <p:cNvPr id="10354" name="Line 114"/>
          <p:cNvSpPr>
            <a:spLocks noChangeShapeType="1"/>
          </p:cNvSpPr>
          <p:nvPr/>
        </p:nvSpPr>
        <p:spPr bwMode="auto">
          <a:xfrm>
            <a:off x="8001000" y="990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55" name="Line 115"/>
          <p:cNvSpPr>
            <a:spLocks noChangeShapeType="1"/>
          </p:cNvSpPr>
          <p:nvPr/>
        </p:nvSpPr>
        <p:spPr bwMode="auto">
          <a:xfrm>
            <a:off x="7086600" y="1981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56" name="Line 116"/>
          <p:cNvSpPr>
            <a:spLocks noChangeShapeType="1"/>
          </p:cNvSpPr>
          <p:nvPr/>
        </p:nvSpPr>
        <p:spPr bwMode="auto">
          <a:xfrm>
            <a:off x="8001000" y="9906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57" name="Line 117"/>
          <p:cNvSpPr>
            <a:spLocks noChangeShapeType="1"/>
          </p:cNvSpPr>
          <p:nvPr/>
        </p:nvSpPr>
        <p:spPr bwMode="auto">
          <a:xfrm>
            <a:off x="7086600" y="1981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58" name="Line 118"/>
          <p:cNvSpPr>
            <a:spLocks noChangeShapeType="1"/>
          </p:cNvSpPr>
          <p:nvPr/>
        </p:nvSpPr>
        <p:spPr bwMode="auto">
          <a:xfrm>
            <a:off x="4267200" y="10668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59" name="Line 119"/>
          <p:cNvSpPr>
            <a:spLocks noChangeShapeType="1"/>
          </p:cNvSpPr>
          <p:nvPr/>
        </p:nvSpPr>
        <p:spPr bwMode="auto">
          <a:xfrm>
            <a:off x="4267200" y="41148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60" name="Line 120"/>
          <p:cNvSpPr>
            <a:spLocks noChangeShapeType="1"/>
          </p:cNvSpPr>
          <p:nvPr/>
        </p:nvSpPr>
        <p:spPr bwMode="auto">
          <a:xfrm>
            <a:off x="4267200" y="11430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0361" name="Line 121"/>
          <p:cNvSpPr>
            <a:spLocks noChangeShapeType="1"/>
          </p:cNvSpPr>
          <p:nvPr/>
        </p:nvSpPr>
        <p:spPr bwMode="auto">
          <a:xfrm>
            <a:off x="4267200" y="44196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0362" name="Text Box 122"/>
          <p:cNvSpPr txBox="1">
            <a:spLocks noChangeArrowheads="1"/>
          </p:cNvSpPr>
          <p:nvPr/>
        </p:nvSpPr>
        <p:spPr bwMode="auto">
          <a:xfrm>
            <a:off x="838200" y="4648200"/>
            <a:ext cx="544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/>
              <a:t>В-В</a:t>
            </a:r>
          </a:p>
        </p:txBody>
      </p:sp>
      <p:sp>
        <p:nvSpPr>
          <p:cNvPr id="10363" name="Text Box 123"/>
          <p:cNvSpPr txBox="1">
            <a:spLocks noChangeArrowheads="1"/>
          </p:cNvSpPr>
          <p:nvPr/>
        </p:nvSpPr>
        <p:spPr bwMode="auto">
          <a:xfrm>
            <a:off x="4343400" y="7620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/>
              <a:t>Б</a:t>
            </a:r>
          </a:p>
        </p:txBody>
      </p:sp>
      <p:sp>
        <p:nvSpPr>
          <p:cNvPr id="10364" name="Text Box 124"/>
          <p:cNvSpPr txBox="1">
            <a:spLocks noChangeArrowheads="1"/>
          </p:cNvSpPr>
          <p:nvPr/>
        </p:nvSpPr>
        <p:spPr bwMode="auto">
          <a:xfrm>
            <a:off x="7772400" y="609600"/>
            <a:ext cx="544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/>
              <a:t>Б-Б</a:t>
            </a:r>
          </a:p>
        </p:txBody>
      </p:sp>
      <p:sp>
        <p:nvSpPr>
          <p:cNvPr id="10365" name="Line 125"/>
          <p:cNvSpPr>
            <a:spLocks noChangeShapeType="1"/>
          </p:cNvSpPr>
          <p:nvPr/>
        </p:nvSpPr>
        <p:spPr bwMode="auto">
          <a:xfrm flipV="1">
            <a:off x="5638800" y="14478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66" name="Line 126"/>
          <p:cNvSpPr>
            <a:spLocks noChangeShapeType="1"/>
          </p:cNvSpPr>
          <p:nvPr/>
        </p:nvSpPr>
        <p:spPr bwMode="auto">
          <a:xfrm flipV="1">
            <a:off x="5638800" y="33528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67" name="Line 127"/>
          <p:cNvSpPr>
            <a:spLocks noChangeShapeType="1"/>
          </p:cNvSpPr>
          <p:nvPr/>
        </p:nvSpPr>
        <p:spPr bwMode="auto">
          <a:xfrm>
            <a:off x="5638800" y="15240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0368" name="Line 128"/>
          <p:cNvSpPr>
            <a:spLocks noChangeShapeType="1"/>
          </p:cNvSpPr>
          <p:nvPr/>
        </p:nvSpPr>
        <p:spPr bwMode="auto">
          <a:xfrm>
            <a:off x="5638800" y="36576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0369" name="Text Box 129"/>
          <p:cNvSpPr txBox="1">
            <a:spLocks noChangeArrowheads="1"/>
          </p:cNvSpPr>
          <p:nvPr/>
        </p:nvSpPr>
        <p:spPr bwMode="auto">
          <a:xfrm>
            <a:off x="5791200" y="33528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/>
              <a:t>В</a:t>
            </a:r>
          </a:p>
        </p:txBody>
      </p:sp>
      <p:sp>
        <p:nvSpPr>
          <p:cNvPr id="10370" name="Text Box 130"/>
          <p:cNvSpPr txBox="1">
            <a:spLocks noChangeArrowheads="1"/>
          </p:cNvSpPr>
          <p:nvPr/>
        </p:nvSpPr>
        <p:spPr bwMode="auto">
          <a:xfrm>
            <a:off x="5715000" y="12192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/>
              <a:t>В</a:t>
            </a:r>
          </a:p>
        </p:txBody>
      </p:sp>
      <p:sp>
        <p:nvSpPr>
          <p:cNvPr id="10371" name="Oval 131" descr="Широкий диагональный 1"/>
          <p:cNvSpPr>
            <a:spLocks noChangeArrowheads="1"/>
          </p:cNvSpPr>
          <p:nvPr/>
        </p:nvSpPr>
        <p:spPr bwMode="auto">
          <a:xfrm>
            <a:off x="609600" y="5181600"/>
            <a:ext cx="1066800" cy="1066800"/>
          </a:xfrm>
          <a:prstGeom prst="ellipse">
            <a:avLst/>
          </a:prstGeom>
          <a:pattFill prst="wdDnDiag">
            <a:fgClr>
              <a:schemeClr val="bg2"/>
            </a:fgClr>
            <a:bgClr>
              <a:schemeClr val="bg1"/>
            </a:bgClr>
          </a:patt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72" name="Rectangle 132"/>
          <p:cNvSpPr>
            <a:spLocks noChangeArrowheads="1"/>
          </p:cNvSpPr>
          <p:nvPr/>
        </p:nvSpPr>
        <p:spPr bwMode="auto">
          <a:xfrm>
            <a:off x="457200" y="5257800"/>
            <a:ext cx="304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73" name="Line 133"/>
          <p:cNvSpPr>
            <a:spLocks noChangeShapeType="1"/>
          </p:cNvSpPr>
          <p:nvPr/>
        </p:nvSpPr>
        <p:spPr bwMode="auto">
          <a:xfrm>
            <a:off x="762000" y="53340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74" name="Oval 134"/>
          <p:cNvSpPr>
            <a:spLocks noChangeArrowheads="1"/>
          </p:cNvSpPr>
          <p:nvPr/>
        </p:nvSpPr>
        <p:spPr bwMode="auto">
          <a:xfrm>
            <a:off x="914400" y="5486400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75" name="Line 135"/>
          <p:cNvSpPr>
            <a:spLocks noChangeShapeType="1"/>
          </p:cNvSpPr>
          <p:nvPr/>
        </p:nvSpPr>
        <p:spPr bwMode="auto">
          <a:xfrm>
            <a:off x="1143000" y="5105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76" name="Line 136"/>
          <p:cNvSpPr>
            <a:spLocks noChangeShapeType="1"/>
          </p:cNvSpPr>
          <p:nvPr/>
        </p:nvSpPr>
        <p:spPr bwMode="auto">
          <a:xfrm>
            <a:off x="609600" y="5715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77" name="Line 137"/>
          <p:cNvSpPr>
            <a:spLocks noChangeShapeType="1"/>
          </p:cNvSpPr>
          <p:nvPr/>
        </p:nvSpPr>
        <p:spPr bwMode="auto">
          <a:xfrm>
            <a:off x="6477000" y="2286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78" name="Line 138"/>
          <p:cNvSpPr>
            <a:spLocks noChangeShapeType="1"/>
          </p:cNvSpPr>
          <p:nvPr/>
        </p:nvSpPr>
        <p:spPr bwMode="auto">
          <a:xfrm>
            <a:off x="6477000" y="2895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79" name="Line 139"/>
          <p:cNvSpPr>
            <a:spLocks noChangeShapeType="1"/>
          </p:cNvSpPr>
          <p:nvPr/>
        </p:nvSpPr>
        <p:spPr bwMode="auto">
          <a:xfrm>
            <a:off x="6858000" y="2286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0380" name="Text Box 140"/>
          <p:cNvSpPr txBox="1">
            <a:spLocks noChangeArrowheads="1"/>
          </p:cNvSpPr>
          <p:nvPr/>
        </p:nvSpPr>
        <p:spPr bwMode="auto">
          <a:xfrm>
            <a:off x="6553200" y="2362200"/>
            <a:ext cx="36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cs typeface="Arial" charset="0"/>
              </a:rPr>
              <a:t>□</a:t>
            </a:r>
          </a:p>
        </p:txBody>
      </p:sp>
      <p:sp>
        <p:nvSpPr>
          <p:cNvPr id="10381" name="Rectangle 141"/>
          <p:cNvSpPr>
            <a:spLocks noChangeArrowheads="1"/>
          </p:cNvSpPr>
          <p:nvPr/>
        </p:nvSpPr>
        <p:spPr bwMode="auto">
          <a:xfrm>
            <a:off x="3733800" y="3581400"/>
            <a:ext cx="1219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13" name="AutoShape 142"/>
          <p:cNvSpPr>
            <a:spLocks noChangeArrowheads="1"/>
          </p:cNvSpPr>
          <p:nvPr/>
        </p:nvSpPr>
        <p:spPr bwMode="auto">
          <a:xfrm>
            <a:off x="7696200" y="4648200"/>
            <a:ext cx="228600" cy="457200"/>
          </a:xfrm>
          <a:prstGeom prst="flowChartDelay">
            <a:avLst/>
          </a:prstGeom>
          <a:solidFill>
            <a:schemeClr val="bg1"/>
          </a:solidFill>
          <a:ln w="31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83" name="AutoShape 143"/>
          <p:cNvSpPr>
            <a:spLocks noChangeArrowheads="1"/>
          </p:cNvSpPr>
          <p:nvPr/>
        </p:nvSpPr>
        <p:spPr bwMode="auto">
          <a:xfrm>
            <a:off x="7696200" y="4648200"/>
            <a:ext cx="152400" cy="457200"/>
          </a:xfrm>
          <a:prstGeom prst="flowChartDelay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15" name="Rectangle 144"/>
          <p:cNvSpPr>
            <a:spLocks noChangeArrowheads="1"/>
          </p:cNvSpPr>
          <p:nvPr/>
        </p:nvSpPr>
        <p:spPr bwMode="auto">
          <a:xfrm>
            <a:off x="7467600" y="4648200"/>
            <a:ext cx="304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16" name="Line 145"/>
          <p:cNvSpPr>
            <a:spLocks noChangeShapeType="1"/>
          </p:cNvSpPr>
          <p:nvPr/>
        </p:nvSpPr>
        <p:spPr bwMode="auto">
          <a:xfrm flipH="1">
            <a:off x="7467600" y="4648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17" name="Line 146"/>
          <p:cNvSpPr>
            <a:spLocks noChangeShapeType="1"/>
          </p:cNvSpPr>
          <p:nvPr/>
        </p:nvSpPr>
        <p:spPr bwMode="auto">
          <a:xfrm flipH="1">
            <a:off x="7467600" y="5105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18" name="AutoShape 147"/>
          <p:cNvSpPr>
            <a:spLocks noChangeArrowheads="1"/>
          </p:cNvSpPr>
          <p:nvPr/>
        </p:nvSpPr>
        <p:spPr bwMode="auto">
          <a:xfrm rot="-5400000">
            <a:off x="7162800" y="4800600"/>
            <a:ext cx="4572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19" name="Line 148"/>
          <p:cNvSpPr>
            <a:spLocks noChangeShapeType="1"/>
          </p:cNvSpPr>
          <p:nvPr/>
        </p:nvSpPr>
        <p:spPr bwMode="auto">
          <a:xfrm flipH="1">
            <a:off x="7315200" y="4648200"/>
            <a:ext cx="1524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20" name="Line 149"/>
          <p:cNvSpPr>
            <a:spLocks noChangeShapeType="1"/>
          </p:cNvSpPr>
          <p:nvPr/>
        </p:nvSpPr>
        <p:spPr bwMode="auto">
          <a:xfrm>
            <a:off x="7315200" y="4876800"/>
            <a:ext cx="1524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21" name="Line 150"/>
          <p:cNvSpPr>
            <a:spLocks noChangeShapeType="1"/>
          </p:cNvSpPr>
          <p:nvPr/>
        </p:nvSpPr>
        <p:spPr bwMode="auto">
          <a:xfrm>
            <a:off x="7467600" y="4648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22" name="Line 151"/>
          <p:cNvSpPr>
            <a:spLocks noChangeShapeType="1"/>
          </p:cNvSpPr>
          <p:nvPr/>
        </p:nvSpPr>
        <p:spPr bwMode="auto">
          <a:xfrm>
            <a:off x="6629400" y="4876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0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000"/>
                                        <p:tgtEl>
                                          <p:spTgt spid="10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10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0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10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0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0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3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3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3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decel="100000"/>
                                        <p:tgtEl>
                                          <p:spTgt spid="10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decel="100000"/>
                                        <p:tgtEl>
                                          <p:spTgt spid="10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decel="100000"/>
                                        <p:tgtEl>
                                          <p:spTgt spid="10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decel="100000"/>
                                        <p:tgtEl>
                                          <p:spTgt spid="10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0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0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03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03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10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10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03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0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03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0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0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500"/>
                                        <p:tgtEl>
                                          <p:spTgt spid="10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4" dur="500"/>
                                        <p:tgtEl>
                                          <p:spTgt spid="1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7" dur="500"/>
                                        <p:tgtEl>
                                          <p:spTgt spid="1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0" dur="500"/>
                                        <p:tgtEl>
                                          <p:spTgt spid="10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0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0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0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0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0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0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0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0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0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0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5" dur="500"/>
                                        <p:tgtEl>
                                          <p:spTgt spid="10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8" dur="500"/>
                                        <p:tgtEl>
                                          <p:spTgt spid="10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1" dur="500"/>
                                        <p:tgtEl>
                                          <p:spTgt spid="1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4" dur="500"/>
                                        <p:tgtEl>
                                          <p:spTgt spid="10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4444 " pathEditMode="relative" ptsTypes="AA">
                                      <p:cBhvr>
                                        <p:cTn id="178" dur="2000" fill="hold"/>
                                        <p:tgtEl>
                                          <p:spTgt spid="103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0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0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0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1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1" dur="1000"/>
                                        <p:tgtEl>
                                          <p:spTgt spid="10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4" dur="1000"/>
                                        <p:tgtEl>
                                          <p:spTgt spid="10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7" dur="1000"/>
                                        <p:tgtEl>
                                          <p:spTgt spid="10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0" dur="1000"/>
                                        <p:tgtEl>
                                          <p:spTgt spid="10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3" dur="1000"/>
                                        <p:tgtEl>
                                          <p:spTgt spid="10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6" dur="1000"/>
                                        <p:tgtEl>
                                          <p:spTgt spid="10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500"/>
                                        <p:tgtEl>
                                          <p:spTgt spid="10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/>
                                        <p:tgtEl>
                                          <p:spTgt spid="10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10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10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8" dur="500"/>
                                        <p:tgtEl>
                                          <p:spTgt spid="10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/>
                                        <p:tgtEl>
                                          <p:spTgt spid="10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10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10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6" dur="500"/>
                                        <p:tgtEl>
                                          <p:spTgt spid="10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/>
                                        <p:tgtEl>
                                          <p:spTgt spid="10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10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10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500"/>
                                        <p:tgtEl>
                                          <p:spTgt spid="10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/>
                                        <p:tgtEl>
                                          <p:spTgt spid="10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10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10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2" dur="500"/>
                                        <p:tgtEl>
                                          <p:spTgt spid="10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/>
                                        <p:tgtEl>
                                          <p:spTgt spid="10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10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10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1" dur="1000"/>
                                        <p:tgtEl>
                                          <p:spTgt spid="10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10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10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6" dur="1000"/>
                                        <p:tgtEl>
                                          <p:spTgt spid="10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10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10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1" dur="1000"/>
                                        <p:tgtEl>
                                          <p:spTgt spid="10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10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10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103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10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3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200" decel="100000"/>
                                        <p:tgtEl>
                                          <p:spTgt spid="10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200" decel="100000"/>
                                        <p:tgtEl>
                                          <p:spTgt spid="10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200" decel="100000"/>
                                        <p:tgtEl>
                                          <p:spTgt spid="10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00" decel="100000"/>
                                        <p:tgtEl>
                                          <p:spTgt spid="10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200" decel="100000"/>
                                        <p:tgtEl>
                                          <p:spTgt spid="10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200" decel="100000"/>
                                        <p:tgtEl>
                                          <p:spTgt spid="10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200" decel="100000"/>
                                        <p:tgtEl>
                                          <p:spTgt spid="10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200" decel="100000"/>
                                        <p:tgtEl>
                                          <p:spTgt spid="10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200" decel="100000"/>
                                        <p:tgtEl>
                                          <p:spTgt spid="10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200" decel="100000"/>
                                        <p:tgtEl>
                                          <p:spTgt spid="10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5" grpId="0" animBg="1"/>
      <p:bldP spid="10306" grpId="0" animBg="1"/>
      <p:bldP spid="10307" grpId="0" animBg="1"/>
      <p:bldP spid="10308" grpId="0" animBg="1"/>
      <p:bldP spid="10309" grpId="0"/>
      <p:bldP spid="10323" grpId="0" animBg="1"/>
      <p:bldP spid="10325" grpId="0" animBg="1"/>
      <p:bldP spid="10326" grpId="0" animBg="1"/>
      <p:bldP spid="10334" grpId="0" animBg="1"/>
      <p:bldP spid="10335" grpId="0" animBg="1"/>
      <p:bldP spid="10338" grpId="0"/>
      <p:bldP spid="10339" grpId="0"/>
      <p:bldP spid="10340" grpId="0"/>
      <p:bldP spid="10341" grpId="0"/>
      <p:bldP spid="10342" grpId="0"/>
      <p:bldP spid="10343" grpId="0"/>
      <p:bldP spid="10344" grpId="0" animBg="1"/>
      <p:bldP spid="10345" grpId="0" animBg="1"/>
      <p:bldP spid="10346" grpId="0" animBg="1"/>
      <p:bldP spid="10346" grpId="1" animBg="1"/>
      <p:bldP spid="10347" grpId="0" animBg="1"/>
      <p:bldP spid="10347" grpId="1" animBg="1"/>
      <p:bldP spid="10348" grpId="0" animBg="1"/>
      <p:bldP spid="10349" grpId="0" animBg="1"/>
      <p:bldP spid="10350" grpId="0"/>
      <p:bldP spid="10351" grpId="0"/>
      <p:bldP spid="10352" grpId="0"/>
      <p:bldP spid="10353" grpId="0"/>
      <p:bldP spid="10354" grpId="0" animBg="1"/>
      <p:bldP spid="10355" grpId="0" animBg="1"/>
      <p:bldP spid="10356" grpId="0" animBg="1"/>
      <p:bldP spid="10357" grpId="0" animBg="1"/>
      <p:bldP spid="10358" grpId="0" animBg="1"/>
      <p:bldP spid="10359" grpId="0" animBg="1"/>
      <p:bldP spid="10360" grpId="0" animBg="1"/>
      <p:bldP spid="10361" grpId="0" animBg="1"/>
      <p:bldP spid="10362" grpId="0"/>
      <p:bldP spid="10363" grpId="0"/>
      <p:bldP spid="10364" grpId="0"/>
      <p:bldP spid="10365" grpId="0" animBg="1"/>
      <p:bldP spid="10366" grpId="0" animBg="1"/>
      <p:bldP spid="10367" grpId="0" animBg="1"/>
      <p:bldP spid="10368" grpId="0" animBg="1"/>
      <p:bldP spid="10369" grpId="0"/>
      <p:bldP spid="10369" grpId="1"/>
      <p:bldP spid="10370" grpId="0"/>
      <p:bldP spid="10371" grpId="0" animBg="1"/>
      <p:bldP spid="10372" grpId="0" animBg="1"/>
      <p:bldP spid="10373" grpId="0" animBg="1"/>
      <p:bldP spid="10374" grpId="0" animBg="1"/>
      <p:bldP spid="10375" grpId="0" animBg="1"/>
      <p:bldP spid="10376" grpId="0" animBg="1"/>
      <p:bldP spid="10377" grpId="0" animBg="1"/>
      <p:bldP spid="10378" grpId="0" animBg="1"/>
      <p:bldP spid="10379" grpId="0" animBg="1"/>
      <p:bldP spid="10380" grpId="0"/>
      <p:bldP spid="10381" grpId="0" animBg="1"/>
      <p:bldP spid="1038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2971800" y="3276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2971800" y="4191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276600" y="2895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3276600" y="45720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3276600" y="28956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V="1">
            <a:off x="4648200" y="28956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524000" y="2057400"/>
            <a:ext cx="1711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 i="1">
              <a:solidFill>
                <a:srgbClr val="CC3300"/>
              </a:solidFill>
            </a:endParaRPr>
          </a:p>
          <a:p>
            <a:endParaRPr lang="ru-RU" b="1" i="1">
              <a:solidFill>
                <a:srgbClr val="CC3300"/>
              </a:solidFill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838200" y="33528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3276600" y="2895600"/>
            <a:ext cx="1371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3276600" y="33528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H="1">
            <a:off x="838200" y="33528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3276600" y="2895600"/>
            <a:ext cx="1371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3276600" y="3733800"/>
            <a:ext cx="1371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>
            <a:off x="3276600" y="3733800"/>
            <a:ext cx="1371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3" name="Oval 17" descr="Широкий диагональный 1"/>
          <p:cNvSpPr>
            <a:spLocks noChangeArrowheads="1"/>
          </p:cNvSpPr>
          <p:nvPr/>
        </p:nvSpPr>
        <p:spPr bwMode="auto">
          <a:xfrm>
            <a:off x="5410200" y="3124200"/>
            <a:ext cx="1219200" cy="1219200"/>
          </a:xfrm>
          <a:prstGeom prst="ellipse">
            <a:avLst/>
          </a:prstGeom>
          <a:pattFill prst="wdDnDiag">
            <a:fgClr>
              <a:schemeClr val="bg2"/>
            </a:fgClr>
            <a:bgClr>
              <a:schemeClr val="bg1"/>
            </a:bgClr>
          </a:patt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4" name="AutoShape 18" descr="Широкий диагональный 1"/>
          <p:cNvSpPr>
            <a:spLocks noChangeArrowheads="1"/>
          </p:cNvSpPr>
          <p:nvPr/>
        </p:nvSpPr>
        <p:spPr bwMode="auto">
          <a:xfrm>
            <a:off x="7086600" y="2895600"/>
            <a:ext cx="1676400" cy="1676400"/>
          </a:xfrm>
          <a:prstGeom prst="diamond">
            <a:avLst/>
          </a:prstGeom>
          <a:pattFill prst="wdDnDiag">
            <a:fgClr>
              <a:schemeClr val="bg2"/>
            </a:fgClr>
            <a:bgClr>
              <a:schemeClr val="bg1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5" name="Oval 19"/>
          <p:cNvSpPr>
            <a:spLocks noChangeArrowheads="1"/>
          </p:cNvSpPr>
          <p:nvPr/>
        </p:nvSpPr>
        <p:spPr bwMode="auto">
          <a:xfrm>
            <a:off x="7543800" y="3352800"/>
            <a:ext cx="762000" cy="762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7924800" y="27432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7010400" y="37338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 flipH="1">
            <a:off x="3276600" y="33528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 flipH="1">
            <a:off x="3276600" y="41148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0" name="AutoShape 24"/>
          <p:cNvSpPr>
            <a:spLocks noChangeArrowheads="1"/>
          </p:cNvSpPr>
          <p:nvPr/>
        </p:nvSpPr>
        <p:spPr bwMode="auto">
          <a:xfrm flipH="1">
            <a:off x="5410200" y="3581400"/>
            <a:ext cx="152400" cy="304800"/>
          </a:xfrm>
          <a:prstGeom prst="flowChartDelay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5486400" y="3581400"/>
            <a:ext cx="152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22" name="AutoShape 26"/>
          <p:cNvSpPr>
            <a:spLocks noChangeArrowheads="1"/>
          </p:cNvSpPr>
          <p:nvPr/>
        </p:nvSpPr>
        <p:spPr bwMode="auto">
          <a:xfrm rot="5259730">
            <a:off x="5561013" y="3659187"/>
            <a:ext cx="306388" cy="150813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 flipH="1">
            <a:off x="5486400" y="35814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 flipH="1">
            <a:off x="5486400" y="38862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5" name="AutoShape 29"/>
          <p:cNvSpPr>
            <a:spLocks noChangeArrowheads="1"/>
          </p:cNvSpPr>
          <p:nvPr/>
        </p:nvSpPr>
        <p:spPr bwMode="auto">
          <a:xfrm rot="16340270" flipH="1">
            <a:off x="6172200" y="3657600"/>
            <a:ext cx="306388" cy="15398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26" name="AutoShape 30"/>
          <p:cNvSpPr>
            <a:spLocks noChangeArrowheads="1"/>
          </p:cNvSpPr>
          <p:nvPr/>
        </p:nvSpPr>
        <p:spPr bwMode="auto">
          <a:xfrm>
            <a:off x="6477000" y="3581400"/>
            <a:ext cx="152400" cy="304800"/>
          </a:xfrm>
          <a:prstGeom prst="flowChartDelay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27" name="Rectangle 31"/>
          <p:cNvSpPr>
            <a:spLocks noChangeArrowheads="1"/>
          </p:cNvSpPr>
          <p:nvPr/>
        </p:nvSpPr>
        <p:spPr bwMode="auto">
          <a:xfrm>
            <a:off x="6400800" y="3581400"/>
            <a:ext cx="152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28" name="Line 32"/>
          <p:cNvSpPr>
            <a:spLocks noChangeShapeType="1"/>
          </p:cNvSpPr>
          <p:nvPr/>
        </p:nvSpPr>
        <p:spPr bwMode="auto">
          <a:xfrm flipH="1">
            <a:off x="6400800" y="38862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9" name="Line 33"/>
          <p:cNvSpPr>
            <a:spLocks noChangeShapeType="1"/>
          </p:cNvSpPr>
          <p:nvPr/>
        </p:nvSpPr>
        <p:spPr bwMode="auto">
          <a:xfrm flipH="1">
            <a:off x="6400800" y="35814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0" name="Line 34"/>
          <p:cNvSpPr>
            <a:spLocks noChangeShapeType="1"/>
          </p:cNvSpPr>
          <p:nvPr/>
        </p:nvSpPr>
        <p:spPr bwMode="auto">
          <a:xfrm>
            <a:off x="6019800" y="2971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1" name="Line 35"/>
          <p:cNvSpPr>
            <a:spLocks noChangeShapeType="1"/>
          </p:cNvSpPr>
          <p:nvPr/>
        </p:nvSpPr>
        <p:spPr bwMode="auto">
          <a:xfrm>
            <a:off x="5181600" y="3733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2" name="Line 36"/>
          <p:cNvSpPr>
            <a:spLocks noChangeShapeType="1"/>
          </p:cNvSpPr>
          <p:nvPr/>
        </p:nvSpPr>
        <p:spPr bwMode="auto">
          <a:xfrm>
            <a:off x="6400800" y="3581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5715000" y="2590800"/>
            <a:ext cx="544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А-А</a:t>
            </a:r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7620000" y="2362200"/>
            <a:ext cx="544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Б-Б</a:t>
            </a:r>
          </a:p>
        </p:txBody>
      </p:sp>
      <p:sp>
        <p:nvSpPr>
          <p:cNvPr id="4135" name="Line 39"/>
          <p:cNvSpPr>
            <a:spLocks noChangeShapeType="1"/>
          </p:cNvSpPr>
          <p:nvPr/>
        </p:nvSpPr>
        <p:spPr bwMode="auto">
          <a:xfrm flipH="1">
            <a:off x="304800" y="4114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6" name="Line 40"/>
          <p:cNvSpPr>
            <a:spLocks noChangeShapeType="1"/>
          </p:cNvSpPr>
          <p:nvPr/>
        </p:nvSpPr>
        <p:spPr bwMode="auto">
          <a:xfrm flipH="1">
            <a:off x="304800" y="3352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7" name="Line 41"/>
          <p:cNvSpPr>
            <a:spLocks noChangeShapeType="1"/>
          </p:cNvSpPr>
          <p:nvPr/>
        </p:nvSpPr>
        <p:spPr bwMode="auto">
          <a:xfrm>
            <a:off x="457200" y="3352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4138" name="Line 42"/>
          <p:cNvSpPr>
            <a:spLocks noChangeShapeType="1"/>
          </p:cNvSpPr>
          <p:nvPr/>
        </p:nvSpPr>
        <p:spPr bwMode="auto">
          <a:xfrm>
            <a:off x="3962400" y="23622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9" name="Line 43"/>
          <p:cNvSpPr>
            <a:spLocks noChangeShapeType="1"/>
          </p:cNvSpPr>
          <p:nvPr/>
        </p:nvSpPr>
        <p:spPr bwMode="auto">
          <a:xfrm>
            <a:off x="3962400" y="47244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40" name="Line 44"/>
          <p:cNvSpPr>
            <a:spLocks noChangeShapeType="1"/>
          </p:cNvSpPr>
          <p:nvPr/>
        </p:nvSpPr>
        <p:spPr bwMode="auto">
          <a:xfrm>
            <a:off x="2133600" y="25908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4141" name="Line 45"/>
          <p:cNvSpPr>
            <a:spLocks noChangeShapeType="1"/>
          </p:cNvSpPr>
          <p:nvPr/>
        </p:nvSpPr>
        <p:spPr bwMode="auto">
          <a:xfrm>
            <a:off x="2133600" y="48768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4142" name="Text Box 46"/>
          <p:cNvSpPr txBox="1">
            <a:spLocks noChangeArrowheads="1"/>
          </p:cNvSpPr>
          <p:nvPr/>
        </p:nvSpPr>
        <p:spPr bwMode="auto">
          <a:xfrm>
            <a:off x="3581400" y="50292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Б</a:t>
            </a:r>
          </a:p>
        </p:txBody>
      </p:sp>
      <p:sp>
        <p:nvSpPr>
          <p:cNvPr id="4143" name="Text Box 47"/>
          <p:cNvSpPr txBox="1">
            <a:spLocks noChangeArrowheads="1"/>
          </p:cNvSpPr>
          <p:nvPr/>
        </p:nvSpPr>
        <p:spPr bwMode="auto">
          <a:xfrm>
            <a:off x="3581400" y="21336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Б</a:t>
            </a:r>
          </a:p>
        </p:txBody>
      </p:sp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152400" y="3556000"/>
            <a:ext cx="338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cs typeface="Arial" charset="0"/>
              </a:rPr>
              <a:t>□</a:t>
            </a:r>
          </a:p>
        </p:txBody>
      </p:sp>
      <p:sp>
        <p:nvSpPr>
          <p:cNvPr id="11313" name="Line 49"/>
          <p:cNvSpPr>
            <a:spLocks noChangeShapeType="1"/>
          </p:cNvSpPr>
          <p:nvPr/>
        </p:nvSpPr>
        <p:spPr bwMode="auto">
          <a:xfrm>
            <a:off x="1981200" y="3352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14" name="Line 50"/>
          <p:cNvSpPr>
            <a:spLocks noChangeShapeType="1"/>
          </p:cNvSpPr>
          <p:nvPr/>
        </p:nvSpPr>
        <p:spPr bwMode="auto">
          <a:xfrm>
            <a:off x="2971800" y="3276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15" name="Line 51"/>
          <p:cNvSpPr>
            <a:spLocks noChangeShapeType="1"/>
          </p:cNvSpPr>
          <p:nvPr/>
        </p:nvSpPr>
        <p:spPr bwMode="auto">
          <a:xfrm>
            <a:off x="3276600" y="3276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16" name="Oval 52"/>
          <p:cNvSpPr>
            <a:spLocks noChangeArrowheads="1"/>
          </p:cNvSpPr>
          <p:nvPr/>
        </p:nvSpPr>
        <p:spPr bwMode="auto">
          <a:xfrm>
            <a:off x="6705600" y="3581400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17" name="Line 53"/>
          <p:cNvSpPr>
            <a:spLocks noChangeShapeType="1"/>
          </p:cNvSpPr>
          <p:nvPr/>
        </p:nvSpPr>
        <p:spPr bwMode="auto">
          <a:xfrm>
            <a:off x="2971800" y="3124200"/>
            <a:ext cx="31242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18" name="Line 54"/>
          <p:cNvSpPr>
            <a:spLocks noChangeShapeType="1"/>
          </p:cNvSpPr>
          <p:nvPr/>
        </p:nvSpPr>
        <p:spPr bwMode="auto">
          <a:xfrm>
            <a:off x="2895600" y="4343400"/>
            <a:ext cx="31242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19" name="Line 55"/>
          <p:cNvSpPr>
            <a:spLocks noChangeShapeType="1"/>
          </p:cNvSpPr>
          <p:nvPr/>
        </p:nvSpPr>
        <p:spPr bwMode="auto">
          <a:xfrm>
            <a:off x="4648200" y="2895600"/>
            <a:ext cx="3276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20" name="Line 56"/>
          <p:cNvSpPr>
            <a:spLocks noChangeShapeType="1"/>
          </p:cNvSpPr>
          <p:nvPr/>
        </p:nvSpPr>
        <p:spPr bwMode="auto">
          <a:xfrm>
            <a:off x="4648200" y="4572000"/>
            <a:ext cx="3276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53" name="Line 57"/>
          <p:cNvSpPr>
            <a:spLocks noChangeShapeType="1"/>
          </p:cNvSpPr>
          <p:nvPr/>
        </p:nvSpPr>
        <p:spPr bwMode="auto">
          <a:xfrm>
            <a:off x="5867400" y="4114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22" name="Line 58"/>
          <p:cNvSpPr>
            <a:spLocks noChangeShapeType="1"/>
          </p:cNvSpPr>
          <p:nvPr/>
        </p:nvSpPr>
        <p:spPr bwMode="auto">
          <a:xfrm flipH="1">
            <a:off x="3276600" y="37338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23" name="Line 59"/>
          <p:cNvSpPr>
            <a:spLocks noChangeShapeType="1"/>
          </p:cNvSpPr>
          <p:nvPr/>
        </p:nvSpPr>
        <p:spPr bwMode="auto">
          <a:xfrm>
            <a:off x="4648200" y="3352800"/>
            <a:ext cx="32766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24" name="Line 60"/>
          <p:cNvSpPr>
            <a:spLocks noChangeShapeType="1"/>
          </p:cNvSpPr>
          <p:nvPr/>
        </p:nvSpPr>
        <p:spPr bwMode="auto">
          <a:xfrm>
            <a:off x="4648200" y="4114800"/>
            <a:ext cx="32766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57" name="Line 61"/>
          <p:cNvSpPr>
            <a:spLocks noChangeShapeType="1"/>
          </p:cNvSpPr>
          <p:nvPr/>
        </p:nvSpPr>
        <p:spPr bwMode="auto">
          <a:xfrm>
            <a:off x="2514600" y="25146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58" name="Line 62"/>
          <p:cNvSpPr>
            <a:spLocks noChangeShapeType="1"/>
          </p:cNvSpPr>
          <p:nvPr/>
        </p:nvSpPr>
        <p:spPr bwMode="auto">
          <a:xfrm>
            <a:off x="2514600" y="45720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59" name="Text Box 63"/>
          <p:cNvSpPr txBox="1">
            <a:spLocks noChangeArrowheads="1"/>
          </p:cNvSpPr>
          <p:nvPr/>
        </p:nvSpPr>
        <p:spPr bwMode="auto">
          <a:xfrm>
            <a:off x="2133600" y="48768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А</a:t>
            </a:r>
          </a:p>
        </p:txBody>
      </p:sp>
      <p:sp>
        <p:nvSpPr>
          <p:cNvPr id="4160" name="Line 64"/>
          <p:cNvSpPr>
            <a:spLocks noChangeShapeType="1"/>
          </p:cNvSpPr>
          <p:nvPr/>
        </p:nvSpPr>
        <p:spPr bwMode="auto">
          <a:xfrm>
            <a:off x="3581400" y="24384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4161" name="Line 65"/>
          <p:cNvSpPr>
            <a:spLocks noChangeShapeType="1"/>
          </p:cNvSpPr>
          <p:nvPr/>
        </p:nvSpPr>
        <p:spPr bwMode="auto">
          <a:xfrm>
            <a:off x="3581400" y="50292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4162" name="Line 67"/>
          <p:cNvSpPr>
            <a:spLocks noChangeShapeType="1"/>
          </p:cNvSpPr>
          <p:nvPr/>
        </p:nvSpPr>
        <p:spPr bwMode="auto">
          <a:xfrm>
            <a:off x="3124200" y="3276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4163" name="Line 68"/>
          <p:cNvSpPr>
            <a:spLocks noChangeShapeType="1"/>
          </p:cNvSpPr>
          <p:nvPr/>
        </p:nvSpPr>
        <p:spPr bwMode="auto">
          <a:xfrm flipV="1">
            <a:off x="3124200" y="2667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64" name="Text Box 69"/>
          <p:cNvSpPr txBox="1">
            <a:spLocks noChangeArrowheads="1"/>
          </p:cNvSpPr>
          <p:nvPr/>
        </p:nvSpPr>
        <p:spPr bwMode="auto">
          <a:xfrm rot="-5400000">
            <a:off x="2816225" y="2746375"/>
            <a:ext cx="342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cs typeface="Arial" charset="0"/>
              </a:rPr>
              <a:t>Ø</a:t>
            </a:r>
          </a:p>
        </p:txBody>
      </p:sp>
      <p:sp>
        <p:nvSpPr>
          <p:cNvPr id="4165" name="Line 70"/>
          <p:cNvSpPr>
            <a:spLocks noChangeShapeType="1"/>
          </p:cNvSpPr>
          <p:nvPr/>
        </p:nvSpPr>
        <p:spPr bwMode="auto">
          <a:xfrm flipH="1">
            <a:off x="838200" y="33528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66" name="Line 71"/>
          <p:cNvSpPr>
            <a:spLocks noChangeShapeType="1"/>
          </p:cNvSpPr>
          <p:nvPr/>
        </p:nvSpPr>
        <p:spPr bwMode="auto">
          <a:xfrm flipH="1">
            <a:off x="838200" y="41148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67" name="Line 72"/>
          <p:cNvSpPr>
            <a:spLocks noChangeShapeType="1"/>
          </p:cNvSpPr>
          <p:nvPr/>
        </p:nvSpPr>
        <p:spPr bwMode="auto">
          <a:xfrm>
            <a:off x="838200" y="3352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68" name="Line 73"/>
          <p:cNvSpPr>
            <a:spLocks noChangeShapeType="1"/>
          </p:cNvSpPr>
          <p:nvPr/>
        </p:nvSpPr>
        <p:spPr bwMode="auto">
          <a:xfrm>
            <a:off x="2971800" y="41910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69" name="Line 74"/>
          <p:cNvSpPr>
            <a:spLocks noChangeShapeType="1"/>
          </p:cNvSpPr>
          <p:nvPr/>
        </p:nvSpPr>
        <p:spPr bwMode="auto">
          <a:xfrm>
            <a:off x="2971800" y="31242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70" name="Line 75"/>
          <p:cNvSpPr>
            <a:spLocks noChangeShapeType="1"/>
          </p:cNvSpPr>
          <p:nvPr/>
        </p:nvSpPr>
        <p:spPr bwMode="auto">
          <a:xfrm flipH="1">
            <a:off x="1981200" y="4343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71" name="Line 76"/>
          <p:cNvSpPr>
            <a:spLocks noChangeShapeType="1"/>
          </p:cNvSpPr>
          <p:nvPr/>
        </p:nvSpPr>
        <p:spPr bwMode="auto">
          <a:xfrm>
            <a:off x="1981200" y="4114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72" name="Line 77"/>
          <p:cNvSpPr>
            <a:spLocks noChangeShapeType="1"/>
          </p:cNvSpPr>
          <p:nvPr/>
        </p:nvSpPr>
        <p:spPr bwMode="auto">
          <a:xfrm>
            <a:off x="1981200" y="3124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73" name="Line 78"/>
          <p:cNvSpPr>
            <a:spLocks noChangeShapeType="1"/>
          </p:cNvSpPr>
          <p:nvPr/>
        </p:nvSpPr>
        <p:spPr bwMode="auto">
          <a:xfrm flipH="1">
            <a:off x="1981200" y="3124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74" name="Line 79"/>
          <p:cNvSpPr>
            <a:spLocks noChangeShapeType="1"/>
          </p:cNvSpPr>
          <p:nvPr/>
        </p:nvSpPr>
        <p:spPr bwMode="auto">
          <a:xfrm>
            <a:off x="685800" y="37338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75" name="Rectangle 81"/>
          <p:cNvSpPr>
            <a:spLocks noChangeArrowheads="1"/>
          </p:cNvSpPr>
          <p:nvPr/>
        </p:nvSpPr>
        <p:spPr bwMode="auto">
          <a:xfrm>
            <a:off x="8458200" y="4495800"/>
            <a:ext cx="228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48" name="Text Box 84"/>
          <p:cNvSpPr txBox="1">
            <a:spLocks noChangeArrowheads="1"/>
          </p:cNvSpPr>
          <p:nvPr/>
        </p:nvSpPr>
        <p:spPr bwMode="auto">
          <a:xfrm>
            <a:off x="1600200" y="228600"/>
            <a:ext cx="56753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0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Решение задач. </a:t>
            </a:r>
          </a:p>
          <a:p>
            <a:pPr algn="ctr">
              <a:defRPr/>
            </a:pPr>
            <a:r>
              <a:rPr lang="ru-RU" sz="2000" b="1" i="1" dirty="0"/>
              <a:t>На виде дочертить недостающие линии </a:t>
            </a:r>
          </a:p>
          <a:p>
            <a:pPr algn="ctr">
              <a:defRPr/>
            </a:pPr>
            <a:r>
              <a:rPr lang="ru-RU" sz="2000" b="1" i="1" dirty="0"/>
              <a:t>и конструктивные элементы</a:t>
            </a:r>
          </a:p>
        </p:txBody>
      </p:sp>
      <p:sp>
        <p:nvSpPr>
          <p:cNvPr id="4177" name="Text Box 85"/>
          <p:cNvSpPr txBox="1">
            <a:spLocks noChangeArrowheads="1"/>
          </p:cNvSpPr>
          <p:nvPr/>
        </p:nvSpPr>
        <p:spPr bwMode="auto">
          <a:xfrm>
            <a:off x="2133600" y="22860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А</a:t>
            </a:r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 rot="5400000">
            <a:off x="2208213" y="3733800"/>
            <a:ext cx="611188" cy="1587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3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75 0 " pathEditMode="relative" ptsTypes="AA">
                                      <p:cBhvr>
                                        <p:cTn id="50" dur="2000" fill="hold"/>
                                        <p:tgtEl>
                                          <p:spTgt spid="113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1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1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1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1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1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11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11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1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1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1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11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11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11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11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11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11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 animBg="1"/>
      <p:bldP spid="11277" grpId="0" animBg="1"/>
      <p:bldP spid="11313" grpId="0" animBg="1"/>
      <p:bldP spid="11314" grpId="0" animBg="1"/>
      <p:bldP spid="11315" grpId="0" animBg="1"/>
      <p:bldP spid="11316" grpId="0" animBg="1"/>
      <p:bldP spid="11316" grpId="1" animBg="1"/>
      <p:bldP spid="11317" grpId="0" animBg="1"/>
      <p:bldP spid="11317" grpId="1" animBg="1"/>
      <p:bldP spid="11318" grpId="0" animBg="1"/>
      <p:bldP spid="11318" grpId="1" animBg="1"/>
      <p:bldP spid="11319" grpId="0" animBg="1"/>
      <p:bldP spid="11319" grpId="1" animBg="1"/>
      <p:bldP spid="11320" grpId="0" animBg="1"/>
      <p:bldP spid="11320" grpId="1" animBg="1"/>
      <p:bldP spid="11322" grpId="0" animBg="1"/>
      <p:bldP spid="11323" grpId="0" animBg="1"/>
      <p:bldP spid="11323" grpId="1" animBg="1"/>
      <p:bldP spid="11324" grpId="0" animBg="1"/>
      <p:bldP spid="1132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457200" y="1905000"/>
            <a:ext cx="3962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114800" y="304800"/>
            <a:ext cx="1647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</a:rPr>
              <a:t>Стр.32(зад.2</a:t>
            </a:r>
            <a:r>
              <a:rPr lang="ru-RU"/>
              <a:t>)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886200" y="-25400"/>
            <a:ext cx="2100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solidFill>
                  <a:srgbClr val="CC0000"/>
                </a:solidFill>
              </a:rPr>
              <a:t>Решение задач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609600" y="1524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09600" y="1905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609600" y="15240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09600" y="22860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V="1">
            <a:off x="1676400" y="1295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V="1">
            <a:off x="1676400" y="2286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1676400" y="12954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1676400" y="25146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V="1">
            <a:off x="3048000" y="1066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V="1">
            <a:off x="3048000" y="2514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3048000" y="10668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3048000" y="27432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4191000" y="10668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609600" y="15240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609600" y="19050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 flipH="1">
            <a:off x="609600" y="15240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 flipH="1">
            <a:off x="609600" y="19050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2514600" y="26670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2514600" y="7620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>
            <a:off x="4114800" y="41148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>
            <a:off x="4114800" y="60198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>
            <a:off x="2133600" y="8382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>
            <a:off x="2133600" y="29718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>
            <a:off x="3733800" y="41910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>
            <a:off x="3733800" y="63246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5867400" y="3962400"/>
            <a:ext cx="544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А-А</a:t>
            </a: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2133600" y="29718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А</a:t>
            </a: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2133600" y="3810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А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7772400" y="3962400"/>
            <a:ext cx="544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Б-Б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3200400" y="3048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Б</a:t>
            </a: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3200400" y="32004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Б</a:t>
            </a:r>
          </a:p>
        </p:txBody>
      </p:sp>
      <p:sp>
        <p:nvSpPr>
          <p:cNvPr id="5156" name="Oval 36" descr="Широкий диагональный 1"/>
          <p:cNvSpPr>
            <a:spLocks noChangeArrowheads="1"/>
          </p:cNvSpPr>
          <p:nvPr/>
        </p:nvSpPr>
        <p:spPr bwMode="auto">
          <a:xfrm>
            <a:off x="4724400" y="1295400"/>
            <a:ext cx="1219200" cy="1219200"/>
          </a:xfrm>
          <a:prstGeom prst="ellipse">
            <a:avLst/>
          </a:prstGeom>
          <a:pattFill prst="wdDnDiag">
            <a:fgClr>
              <a:schemeClr val="bg2"/>
            </a:fgClr>
            <a:bgClr>
              <a:schemeClr val="bg1"/>
            </a:bgClr>
          </a:patt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4648200" y="1447800"/>
            <a:ext cx="3048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58" name="Rectangle 38"/>
          <p:cNvSpPr>
            <a:spLocks noChangeArrowheads="1"/>
          </p:cNvSpPr>
          <p:nvPr/>
        </p:nvSpPr>
        <p:spPr bwMode="auto">
          <a:xfrm>
            <a:off x="5715000" y="1371600"/>
            <a:ext cx="3048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59" name="Line 39"/>
          <p:cNvSpPr>
            <a:spLocks noChangeShapeType="1"/>
          </p:cNvSpPr>
          <p:nvPr/>
        </p:nvSpPr>
        <p:spPr bwMode="auto">
          <a:xfrm>
            <a:off x="4953000" y="1447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0" name="Line 40"/>
          <p:cNvSpPr>
            <a:spLocks noChangeShapeType="1"/>
          </p:cNvSpPr>
          <p:nvPr/>
        </p:nvSpPr>
        <p:spPr bwMode="auto">
          <a:xfrm>
            <a:off x="5715000" y="1447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1" name="Rectangle 41"/>
          <p:cNvSpPr>
            <a:spLocks noChangeArrowheads="1"/>
          </p:cNvSpPr>
          <p:nvPr/>
        </p:nvSpPr>
        <p:spPr bwMode="auto">
          <a:xfrm>
            <a:off x="4953000" y="1752600"/>
            <a:ext cx="7620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62" name="Line 42"/>
          <p:cNvSpPr>
            <a:spLocks noChangeShapeType="1"/>
          </p:cNvSpPr>
          <p:nvPr/>
        </p:nvSpPr>
        <p:spPr bwMode="auto">
          <a:xfrm>
            <a:off x="4724400" y="1905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3" name="Line 43"/>
          <p:cNvSpPr>
            <a:spLocks noChangeShapeType="1"/>
          </p:cNvSpPr>
          <p:nvPr/>
        </p:nvSpPr>
        <p:spPr bwMode="auto">
          <a:xfrm>
            <a:off x="5334000" y="11430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5029200" y="762000"/>
            <a:ext cx="544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А-А</a:t>
            </a:r>
          </a:p>
        </p:txBody>
      </p:sp>
      <p:sp>
        <p:nvSpPr>
          <p:cNvPr id="5165" name="Oval 45" descr="Широкий диагональный 1"/>
          <p:cNvSpPr>
            <a:spLocks noChangeArrowheads="1"/>
          </p:cNvSpPr>
          <p:nvPr/>
        </p:nvSpPr>
        <p:spPr bwMode="auto">
          <a:xfrm>
            <a:off x="6477000" y="1066800"/>
            <a:ext cx="1828800" cy="1676400"/>
          </a:xfrm>
          <a:prstGeom prst="ellipse">
            <a:avLst/>
          </a:prstGeom>
          <a:pattFill prst="wdDnDiag">
            <a:fgClr>
              <a:schemeClr val="bg2"/>
            </a:fgClr>
            <a:bgClr>
              <a:schemeClr val="bg1"/>
            </a:bgClr>
          </a:patt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66" name="AutoShape 46"/>
          <p:cNvSpPr>
            <a:spLocks noChangeArrowheads="1"/>
          </p:cNvSpPr>
          <p:nvPr/>
        </p:nvSpPr>
        <p:spPr bwMode="auto">
          <a:xfrm>
            <a:off x="6477000" y="1676400"/>
            <a:ext cx="304800" cy="457200"/>
          </a:xfrm>
          <a:prstGeom prst="flowChartOnlineStorage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67" name="AutoShape 47"/>
          <p:cNvSpPr>
            <a:spLocks noChangeArrowheads="1"/>
          </p:cNvSpPr>
          <p:nvPr/>
        </p:nvSpPr>
        <p:spPr bwMode="auto">
          <a:xfrm rot="10800000">
            <a:off x="8001000" y="1676400"/>
            <a:ext cx="304800" cy="457200"/>
          </a:xfrm>
          <a:prstGeom prst="flowChartOnlineStorage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68" name="Rectangle 48"/>
          <p:cNvSpPr>
            <a:spLocks noChangeArrowheads="1"/>
          </p:cNvSpPr>
          <p:nvPr/>
        </p:nvSpPr>
        <p:spPr bwMode="auto">
          <a:xfrm>
            <a:off x="6629400" y="1676400"/>
            <a:ext cx="1524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69" name="Line 49"/>
          <p:cNvSpPr>
            <a:spLocks noChangeShapeType="1"/>
          </p:cNvSpPr>
          <p:nvPr/>
        </p:nvSpPr>
        <p:spPr bwMode="auto">
          <a:xfrm>
            <a:off x="6553200" y="1676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0" name="Line 50"/>
          <p:cNvSpPr>
            <a:spLocks noChangeShapeType="1"/>
          </p:cNvSpPr>
          <p:nvPr/>
        </p:nvSpPr>
        <p:spPr bwMode="auto">
          <a:xfrm>
            <a:off x="6553200" y="21336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1" name="Line 51"/>
          <p:cNvSpPr>
            <a:spLocks noChangeShapeType="1"/>
          </p:cNvSpPr>
          <p:nvPr/>
        </p:nvSpPr>
        <p:spPr bwMode="auto">
          <a:xfrm>
            <a:off x="7391400" y="914400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2" name="Line 52"/>
          <p:cNvSpPr>
            <a:spLocks noChangeShapeType="1"/>
          </p:cNvSpPr>
          <p:nvPr/>
        </p:nvSpPr>
        <p:spPr bwMode="auto">
          <a:xfrm>
            <a:off x="6324600" y="19050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3" name="Text Box 53"/>
          <p:cNvSpPr txBox="1">
            <a:spLocks noChangeArrowheads="1"/>
          </p:cNvSpPr>
          <p:nvPr/>
        </p:nvSpPr>
        <p:spPr bwMode="auto">
          <a:xfrm>
            <a:off x="7086600" y="533400"/>
            <a:ext cx="544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Б-Б</a:t>
            </a:r>
          </a:p>
        </p:txBody>
      </p:sp>
      <p:sp>
        <p:nvSpPr>
          <p:cNvPr id="6198" name="Rectangle 54"/>
          <p:cNvSpPr>
            <a:spLocks noChangeArrowheads="1"/>
          </p:cNvSpPr>
          <p:nvPr/>
        </p:nvSpPr>
        <p:spPr bwMode="auto">
          <a:xfrm>
            <a:off x="381000" y="304800"/>
            <a:ext cx="3733800" cy="3200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4114800" y="762000"/>
            <a:ext cx="2438400" cy="213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00" name="Rectangle 56"/>
          <p:cNvSpPr>
            <a:spLocks noChangeArrowheads="1"/>
          </p:cNvSpPr>
          <p:nvPr/>
        </p:nvSpPr>
        <p:spPr bwMode="auto">
          <a:xfrm>
            <a:off x="6400800" y="609600"/>
            <a:ext cx="24384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6201" name="Line 57"/>
          <p:cNvSpPr>
            <a:spLocks noChangeShapeType="1"/>
          </p:cNvSpPr>
          <p:nvPr/>
        </p:nvSpPr>
        <p:spPr bwMode="auto">
          <a:xfrm>
            <a:off x="2971800" y="1295400"/>
            <a:ext cx="23622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02" name="Line 58"/>
          <p:cNvSpPr>
            <a:spLocks noChangeShapeType="1"/>
          </p:cNvSpPr>
          <p:nvPr/>
        </p:nvSpPr>
        <p:spPr bwMode="auto">
          <a:xfrm>
            <a:off x="3048000" y="2514600"/>
            <a:ext cx="23622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03" name="Line 59"/>
          <p:cNvSpPr>
            <a:spLocks noChangeShapeType="1"/>
          </p:cNvSpPr>
          <p:nvPr/>
        </p:nvSpPr>
        <p:spPr bwMode="auto">
          <a:xfrm>
            <a:off x="4191000" y="1066800"/>
            <a:ext cx="32004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04" name="Line 60"/>
          <p:cNvSpPr>
            <a:spLocks noChangeShapeType="1"/>
          </p:cNvSpPr>
          <p:nvPr/>
        </p:nvSpPr>
        <p:spPr bwMode="auto">
          <a:xfrm>
            <a:off x="4191000" y="2743200"/>
            <a:ext cx="32004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05" name="AutoShape 61" descr="Широкий диагональный 1"/>
          <p:cNvSpPr>
            <a:spLocks noChangeArrowheads="1"/>
          </p:cNvSpPr>
          <p:nvPr/>
        </p:nvSpPr>
        <p:spPr bwMode="auto">
          <a:xfrm>
            <a:off x="762000" y="609600"/>
            <a:ext cx="762000" cy="762000"/>
          </a:xfrm>
          <a:prstGeom prst="diamond">
            <a:avLst/>
          </a:prstGeom>
          <a:pattFill prst="wdDnDiag">
            <a:fgClr>
              <a:schemeClr val="bg2"/>
            </a:fgClr>
            <a:bgClr>
              <a:schemeClr val="bg1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06" name="Line 62"/>
          <p:cNvSpPr>
            <a:spLocks noChangeShapeType="1"/>
          </p:cNvSpPr>
          <p:nvPr/>
        </p:nvSpPr>
        <p:spPr bwMode="auto">
          <a:xfrm>
            <a:off x="1143000" y="3810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07" name="Line 63"/>
          <p:cNvSpPr>
            <a:spLocks noChangeShapeType="1"/>
          </p:cNvSpPr>
          <p:nvPr/>
        </p:nvSpPr>
        <p:spPr bwMode="auto">
          <a:xfrm>
            <a:off x="609600" y="19050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08" name="Line 64"/>
          <p:cNvSpPr>
            <a:spLocks noChangeShapeType="1"/>
          </p:cNvSpPr>
          <p:nvPr/>
        </p:nvSpPr>
        <p:spPr bwMode="auto">
          <a:xfrm>
            <a:off x="1676400" y="15240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09" name="Line 65"/>
          <p:cNvSpPr>
            <a:spLocks noChangeShapeType="1"/>
          </p:cNvSpPr>
          <p:nvPr/>
        </p:nvSpPr>
        <p:spPr bwMode="auto">
          <a:xfrm>
            <a:off x="3048000" y="12954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10" name="AutoShape 66" descr="Широкий диагональный 1"/>
          <p:cNvSpPr>
            <a:spLocks noChangeArrowheads="1"/>
          </p:cNvSpPr>
          <p:nvPr/>
        </p:nvSpPr>
        <p:spPr bwMode="auto">
          <a:xfrm rot="5400000">
            <a:off x="1219200" y="2667000"/>
            <a:ext cx="762000" cy="609600"/>
          </a:xfrm>
          <a:prstGeom prst="triangle">
            <a:avLst>
              <a:gd name="adj" fmla="val 50000"/>
            </a:avLst>
          </a:prstGeom>
          <a:pattFill prst="wdDnDiag">
            <a:fgClr>
              <a:schemeClr val="bg2"/>
            </a:fgClr>
            <a:bgClr>
              <a:schemeClr val="bg1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11" name="AutoShape 67" descr="Широкий диагональный 1"/>
          <p:cNvSpPr>
            <a:spLocks noChangeArrowheads="1"/>
          </p:cNvSpPr>
          <p:nvPr/>
        </p:nvSpPr>
        <p:spPr bwMode="auto">
          <a:xfrm>
            <a:off x="228600" y="2667000"/>
            <a:ext cx="838200" cy="762000"/>
          </a:xfrm>
          <a:prstGeom prst="hexagon">
            <a:avLst>
              <a:gd name="adj" fmla="val 27500"/>
              <a:gd name="vf" fmla="val 115470"/>
            </a:avLst>
          </a:prstGeom>
          <a:pattFill prst="wdDnDiag">
            <a:fgClr>
              <a:schemeClr val="bg2"/>
            </a:fgClr>
            <a:bgClr>
              <a:schemeClr val="bg1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12" name="Line 68"/>
          <p:cNvSpPr>
            <a:spLocks noChangeShapeType="1"/>
          </p:cNvSpPr>
          <p:nvPr/>
        </p:nvSpPr>
        <p:spPr bwMode="auto">
          <a:xfrm flipH="1">
            <a:off x="1676400" y="1447800"/>
            <a:ext cx="3276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13" name="Line 69"/>
          <p:cNvSpPr>
            <a:spLocks noChangeShapeType="1"/>
          </p:cNvSpPr>
          <p:nvPr/>
        </p:nvSpPr>
        <p:spPr bwMode="auto">
          <a:xfrm flipH="1">
            <a:off x="1676400" y="2362200"/>
            <a:ext cx="3276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14" name="Rectangle 70"/>
          <p:cNvSpPr>
            <a:spLocks noChangeArrowheads="1"/>
          </p:cNvSpPr>
          <p:nvPr/>
        </p:nvSpPr>
        <p:spPr bwMode="auto">
          <a:xfrm>
            <a:off x="1981200" y="1447800"/>
            <a:ext cx="1066800" cy="914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15" name="Line 71"/>
          <p:cNvSpPr>
            <a:spLocks noChangeShapeType="1"/>
          </p:cNvSpPr>
          <p:nvPr/>
        </p:nvSpPr>
        <p:spPr bwMode="auto">
          <a:xfrm>
            <a:off x="1981200" y="14478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16" name="Line 72"/>
          <p:cNvSpPr>
            <a:spLocks noChangeShapeType="1"/>
          </p:cNvSpPr>
          <p:nvPr/>
        </p:nvSpPr>
        <p:spPr bwMode="auto">
          <a:xfrm flipV="1">
            <a:off x="1981200" y="14478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17" name="Oval 73"/>
          <p:cNvSpPr>
            <a:spLocks noChangeArrowheads="1"/>
          </p:cNvSpPr>
          <p:nvPr/>
        </p:nvSpPr>
        <p:spPr bwMode="auto">
          <a:xfrm>
            <a:off x="5867400" y="1752600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18" name="Oval 74"/>
          <p:cNvSpPr>
            <a:spLocks noChangeArrowheads="1"/>
          </p:cNvSpPr>
          <p:nvPr/>
        </p:nvSpPr>
        <p:spPr bwMode="auto">
          <a:xfrm>
            <a:off x="8382000" y="1676400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19" name="Line 75"/>
          <p:cNvSpPr>
            <a:spLocks noChangeShapeType="1"/>
          </p:cNvSpPr>
          <p:nvPr/>
        </p:nvSpPr>
        <p:spPr bwMode="auto">
          <a:xfrm>
            <a:off x="3581400" y="160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20" name="Line 76"/>
          <p:cNvSpPr>
            <a:spLocks noChangeShapeType="1"/>
          </p:cNvSpPr>
          <p:nvPr/>
        </p:nvSpPr>
        <p:spPr bwMode="auto">
          <a:xfrm>
            <a:off x="2514600" y="160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21" name="Line 77"/>
          <p:cNvSpPr>
            <a:spLocks noChangeShapeType="1"/>
          </p:cNvSpPr>
          <p:nvPr/>
        </p:nvSpPr>
        <p:spPr bwMode="auto">
          <a:xfrm>
            <a:off x="1905000" y="1905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22" name="Line 78"/>
          <p:cNvSpPr>
            <a:spLocks noChangeShapeType="1"/>
          </p:cNvSpPr>
          <p:nvPr/>
        </p:nvSpPr>
        <p:spPr bwMode="auto">
          <a:xfrm>
            <a:off x="3352800" y="1905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99" name="Line 79"/>
          <p:cNvSpPr>
            <a:spLocks noChangeShapeType="1"/>
          </p:cNvSpPr>
          <p:nvPr/>
        </p:nvSpPr>
        <p:spPr bwMode="auto">
          <a:xfrm>
            <a:off x="457200" y="5257800"/>
            <a:ext cx="4572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24" name="Text Box 80"/>
          <p:cNvSpPr txBox="1">
            <a:spLocks noChangeArrowheads="1"/>
          </p:cNvSpPr>
          <p:nvPr/>
        </p:nvSpPr>
        <p:spPr bwMode="auto">
          <a:xfrm>
            <a:off x="4267200" y="3352800"/>
            <a:ext cx="1647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</a:rPr>
              <a:t>Стр.31(зад.2)</a:t>
            </a:r>
          </a:p>
        </p:txBody>
      </p:sp>
      <p:sp>
        <p:nvSpPr>
          <p:cNvPr id="5201" name="Line 81"/>
          <p:cNvSpPr>
            <a:spLocks noChangeShapeType="1"/>
          </p:cNvSpPr>
          <p:nvPr/>
        </p:nvSpPr>
        <p:spPr bwMode="auto">
          <a:xfrm>
            <a:off x="533400" y="4648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02" name="Line 82"/>
          <p:cNvSpPr>
            <a:spLocks noChangeShapeType="1"/>
          </p:cNvSpPr>
          <p:nvPr/>
        </p:nvSpPr>
        <p:spPr bwMode="auto">
          <a:xfrm>
            <a:off x="533400" y="52578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03" name="Line 83"/>
          <p:cNvSpPr>
            <a:spLocks noChangeShapeType="1"/>
          </p:cNvSpPr>
          <p:nvPr/>
        </p:nvSpPr>
        <p:spPr bwMode="auto">
          <a:xfrm>
            <a:off x="533400" y="46482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04" name="Line 84"/>
          <p:cNvSpPr>
            <a:spLocks noChangeShapeType="1"/>
          </p:cNvSpPr>
          <p:nvPr/>
        </p:nvSpPr>
        <p:spPr bwMode="auto">
          <a:xfrm>
            <a:off x="1905000" y="4648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05" name="Line 85"/>
          <p:cNvSpPr>
            <a:spLocks noChangeShapeType="1"/>
          </p:cNvSpPr>
          <p:nvPr/>
        </p:nvSpPr>
        <p:spPr bwMode="auto">
          <a:xfrm>
            <a:off x="1905000" y="5638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06" name="Line 86"/>
          <p:cNvSpPr>
            <a:spLocks noChangeShapeType="1"/>
          </p:cNvSpPr>
          <p:nvPr/>
        </p:nvSpPr>
        <p:spPr bwMode="auto">
          <a:xfrm>
            <a:off x="1905000" y="48768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07" name="Line 87"/>
          <p:cNvSpPr>
            <a:spLocks noChangeShapeType="1"/>
          </p:cNvSpPr>
          <p:nvPr/>
        </p:nvSpPr>
        <p:spPr bwMode="auto">
          <a:xfrm>
            <a:off x="1905000" y="56388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08" name="Line 88"/>
          <p:cNvSpPr>
            <a:spLocks noChangeShapeType="1"/>
          </p:cNvSpPr>
          <p:nvPr/>
        </p:nvSpPr>
        <p:spPr bwMode="auto">
          <a:xfrm>
            <a:off x="3581400" y="4648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09" name="Line 89"/>
          <p:cNvSpPr>
            <a:spLocks noChangeShapeType="1"/>
          </p:cNvSpPr>
          <p:nvPr/>
        </p:nvSpPr>
        <p:spPr bwMode="auto">
          <a:xfrm>
            <a:off x="3581400" y="5638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10" name="Line 90"/>
          <p:cNvSpPr>
            <a:spLocks noChangeShapeType="1"/>
          </p:cNvSpPr>
          <p:nvPr/>
        </p:nvSpPr>
        <p:spPr bwMode="auto">
          <a:xfrm>
            <a:off x="3581400" y="46482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11" name="Line 91"/>
          <p:cNvSpPr>
            <a:spLocks noChangeShapeType="1"/>
          </p:cNvSpPr>
          <p:nvPr/>
        </p:nvSpPr>
        <p:spPr bwMode="auto">
          <a:xfrm>
            <a:off x="3581400" y="58674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12" name="Line 92"/>
          <p:cNvSpPr>
            <a:spLocks noChangeShapeType="1"/>
          </p:cNvSpPr>
          <p:nvPr/>
        </p:nvSpPr>
        <p:spPr bwMode="auto">
          <a:xfrm>
            <a:off x="4800600" y="46482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13" name="Line 93"/>
          <p:cNvSpPr>
            <a:spLocks noChangeShapeType="1"/>
          </p:cNvSpPr>
          <p:nvPr/>
        </p:nvSpPr>
        <p:spPr bwMode="auto">
          <a:xfrm>
            <a:off x="533400" y="58674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14" name="Line 94"/>
          <p:cNvSpPr>
            <a:spLocks noChangeShapeType="1"/>
          </p:cNvSpPr>
          <p:nvPr/>
        </p:nvSpPr>
        <p:spPr bwMode="auto">
          <a:xfrm flipH="1">
            <a:off x="3581400" y="46482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15" name="Line 95"/>
          <p:cNvSpPr>
            <a:spLocks noChangeShapeType="1"/>
          </p:cNvSpPr>
          <p:nvPr/>
        </p:nvSpPr>
        <p:spPr bwMode="auto">
          <a:xfrm>
            <a:off x="3581400" y="46482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16" name="Line 96"/>
          <p:cNvSpPr>
            <a:spLocks noChangeShapeType="1"/>
          </p:cNvSpPr>
          <p:nvPr/>
        </p:nvSpPr>
        <p:spPr bwMode="auto">
          <a:xfrm>
            <a:off x="3581400" y="52578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17" name="Line 97"/>
          <p:cNvSpPr>
            <a:spLocks noChangeShapeType="1"/>
          </p:cNvSpPr>
          <p:nvPr/>
        </p:nvSpPr>
        <p:spPr bwMode="auto">
          <a:xfrm flipH="1">
            <a:off x="3581400" y="52578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18" name="Line 98"/>
          <p:cNvSpPr>
            <a:spLocks noChangeShapeType="1"/>
          </p:cNvSpPr>
          <p:nvPr/>
        </p:nvSpPr>
        <p:spPr bwMode="auto">
          <a:xfrm>
            <a:off x="1371600" y="41148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19" name="Text Box 99"/>
          <p:cNvSpPr txBox="1">
            <a:spLocks noChangeArrowheads="1"/>
          </p:cNvSpPr>
          <p:nvPr/>
        </p:nvSpPr>
        <p:spPr bwMode="auto">
          <a:xfrm>
            <a:off x="990600" y="38862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А</a:t>
            </a:r>
          </a:p>
        </p:txBody>
      </p:sp>
      <p:sp>
        <p:nvSpPr>
          <p:cNvPr id="5220" name="Line 100"/>
          <p:cNvSpPr>
            <a:spLocks noChangeShapeType="1"/>
          </p:cNvSpPr>
          <p:nvPr/>
        </p:nvSpPr>
        <p:spPr bwMode="auto">
          <a:xfrm>
            <a:off x="990600" y="41910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5221" name="Line 101"/>
          <p:cNvSpPr>
            <a:spLocks noChangeShapeType="1"/>
          </p:cNvSpPr>
          <p:nvPr/>
        </p:nvSpPr>
        <p:spPr bwMode="auto">
          <a:xfrm>
            <a:off x="1371600" y="61722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2" name="Text Box 102"/>
          <p:cNvSpPr txBox="1">
            <a:spLocks noChangeArrowheads="1"/>
          </p:cNvSpPr>
          <p:nvPr/>
        </p:nvSpPr>
        <p:spPr bwMode="auto">
          <a:xfrm>
            <a:off x="990600" y="652145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А</a:t>
            </a:r>
          </a:p>
        </p:txBody>
      </p:sp>
      <p:sp>
        <p:nvSpPr>
          <p:cNvPr id="5223" name="Line 103"/>
          <p:cNvSpPr>
            <a:spLocks noChangeShapeType="1"/>
          </p:cNvSpPr>
          <p:nvPr/>
        </p:nvSpPr>
        <p:spPr bwMode="auto">
          <a:xfrm>
            <a:off x="990600" y="64770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5224" name="Line 104"/>
          <p:cNvSpPr>
            <a:spLocks noChangeShapeType="1"/>
          </p:cNvSpPr>
          <p:nvPr/>
        </p:nvSpPr>
        <p:spPr bwMode="auto">
          <a:xfrm>
            <a:off x="3581400" y="5334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5" name="Line 105"/>
          <p:cNvSpPr>
            <a:spLocks noChangeShapeType="1"/>
          </p:cNvSpPr>
          <p:nvPr/>
        </p:nvSpPr>
        <p:spPr bwMode="auto">
          <a:xfrm>
            <a:off x="3200400" y="6096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5226" name="Line 106"/>
          <p:cNvSpPr>
            <a:spLocks noChangeShapeType="1"/>
          </p:cNvSpPr>
          <p:nvPr/>
        </p:nvSpPr>
        <p:spPr bwMode="auto">
          <a:xfrm>
            <a:off x="3581400" y="28956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7" name="Line 107"/>
          <p:cNvSpPr>
            <a:spLocks noChangeShapeType="1"/>
          </p:cNvSpPr>
          <p:nvPr/>
        </p:nvSpPr>
        <p:spPr bwMode="auto">
          <a:xfrm>
            <a:off x="3200400" y="32004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5228" name="Text Box 108"/>
          <p:cNvSpPr txBox="1">
            <a:spLocks noChangeArrowheads="1"/>
          </p:cNvSpPr>
          <p:nvPr/>
        </p:nvSpPr>
        <p:spPr bwMode="auto">
          <a:xfrm>
            <a:off x="3733800" y="63246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Б</a:t>
            </a:r>
          </a:p>
        </p:txBody>
      </p:sp>
      <p:sp>
        <p:nvSpPr>
          <p:cNvPr id="5229" name="Text Box 109"/>
          <p:cNvSpPr txBox="1">
            <a:spLocks noChangeArrowheads="1"/>
          </p:cNvSpPr>
          <p:nvPr/>
        </p:nvSpPr>
        <p:spPr bwMode="auto">
          <a:xfrm>
            <a:off x="3733800" y="38862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Б</a:t>
            </a:r>
          </a:p>
        </p:txBody>
      </p:sp>
      <p:sp>
        <p:nvSpPr>
          <p:cNvPr id="5230" name="Oval 110" descr="Широкий диагональный 1"/>
          <p:cNvSpPr>
            <a:spLocks noChangeArrowheads="1"/>
          </p:cNvSpPr>
          <p:nvPr/>
        </p:nvSpPr>
        <p:spPr bwMode="auto">
          <a:xfrm>
            <a:off x="5486400" y="4648200"/>
            <a:ext cx="1371600" cy="1219200"/>
          </a:xfrm>
          <a:prstGeom prst="ellipse">
            <a:avLst/>
          </a:prstGeom>
          <a:pattFill prst="wdDnDiag">
            <a:fgClr>
              <a:schemeClr val="bg2"/>
            </a:fgClr>
            <a:bgClr>
              <a:schemeClr val="bg1"/>
            </a:bgClr>
          </a:patt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31" name="Rectangle 111"/>
          <p:cNvSpPr>
            <a:spLocks noChangeArrowheads="1"/>
          </p:cNvSpPr>
          <p:nvPr/>
        </p:nvSpPr>
        <p:spPr bwMode="auto">
          <a:xfrm>
            <a:off x="5410200" y="4876800"/>
            <a:ext cx="228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32" name="Rectangle 112"/>
          <p:cNvSpPr>
            <a:spLocks noChangeArrowheads="1"/>
          </p:cNvSpPr>
          <p:nvPr/>
        </p:nvSpPr>
        <p:spPr bwMode="auto">
          <a:xfrm>
            <a:off x="6705600" y="4876800"/>
            <a:ext cx="228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33" name="Line 113"/>
          <p:cNvSpPr>
            <a:spLocks noChangeShapeType="1"/>
          </p:cNvSpPr>
          <p:nvPr/>
        </p:nvSpPr>
        <p:spPr bwMode="auto">
          <a:xfrm>
            <a:off x="5638800" y="4876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34" name="Line 114"/>
          <p:cNvSpPr>
            <a:spLocks noChangeShapeType="1"/>
          </p:cNvSpPr>
          <p:nvPr/>
        </p:nvSpPr>
        <p:spPr bwMode="auto">
          <a:xfrm>
            <a:off x="6705600" y="4876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35" name="Rectangle 115"/>
          <p:cNvSpPr>
            <a:spLocks noChangeArrowheads="1"/>
          </p:cNvSpPr>
          <p:nvPr/>
        </p:nvSpPr>
        <p:spPr bwMode="auto">
          <a:xfrm>
            <a:off x="5638800" y="5029200"/>
            <a:ext cx="1066800" cy="457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36" name="Line 116"/>
          <p:cNvSpPr>
            <a:spLocks noChangeShapeType="1"/>
          </p:cNvSpPr>
          <p:nvPr/>
        </p:nvSpPr>
        <p:spPr bwMode="auto">
          <a:xfrm>
            <a:off x="6172200" y="44196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37" name="Line 117"/>
          <p:cNvSpPr>
            <a:spLocks noChangeShapeType="1"/>
          </p:cNvSpPr>
          <p:nvPr/>
        </p:nvSpPr>
        <p:spPr bwMode="auto">
          <a:xfrm>
            <a:off x="5486400" y="52578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38" name="AutoShape 118" descr="Широкий диагональный 1"/>
          <p:cNvSpPr>
            <a:spLocks noChangeArrowheads="1"/>
          </p:cNvSpPr>
          <p:nvPr/>
        </p:nvSpPr>
        <p:spPr bwMode="auto">
          <a:xfrm>
            <a:off x="7391400" y="4648200"/>
            <a:ext cx="1219200" cy="1219200"/>
          </a:xfrm>
          <a:prstGeom prst="diamond">
            <a:avLst/>
          </a:prstGeom>
          <a:pattFill prst="wdDnDiag">
            <a:fgClr>
              <a:schemeClr val="bg2"/>
            </a:fgClr>
            <a:bgClr>
              <a:schemeClr val="bg1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39" name="Line 119"/>
          <p:cNvSpPr>
            <a:spLocks noChangeShapeType="1"/>
          </p:cNvSpPr>
          <p:nvPr/>
        </p:nvSpPr>
        <p:spPr bwMode="auto">
          <a:xfrm>
            <a:off x="8001000" y="44196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40" name="Line 120"/>
          <p:cNvSpPr>
            <a:spLocks noChangeShapeType="1"/>
          </p:cNvSpPr>
          <p:nvPr/>
        </p:nvSpPr>
        <p:spPr bwMode="auto">
          <a:xfrm>
            <a:off x="7315200" y="5257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65" name="Rectangle 121"/>
          <p:cNvSpPr>
            <a:spLocks noChangeArrowheads="1"/>
          </p:cNvSpPr>
          <p:nvPr/>
        </p:nvSpPr>
        <p:spPr bwMode="auto">
          <a:xfrm>
            <a:off x="228600" y="3733800"/>
            <a:ext cx="8534400" cy="3124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66" name="Line 122"/>
          <p:cNvSpPr>
            <a:spLocks noChangeShapeType="1"/>
          </p:cNvSpPr>
          <p:nvPr/>
        </p:nvSpPr>
        <p:spPr bwMode="auto">
          <a:xfrm>
            <a:off x="1905000" y="4876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67" name="Line 123"/>
          <p:cNvSpPr>
            <a:spLocks noChangeShapeType="1"/>
          </p:cNvSpPr>
          <p:nvPr/>
        </p:nvSpPr>
        <p:spPr bwMode="auto">
          <a:xfrm>
            <a:off x="3581400" y="4876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68" name="Line 124"/>
          <p:cNvSpPr>
            <a:spLocks noChangeShapeType="1"/>
          </p:cNvSpPr>
          <p:nvPr/>
        </p:nvSpPr>
        <p:spPr bwMode="auto">
          <a:xfrm flipH="1">
            <a:off x="533400" y="4876800"/>
            <a:ext cx="51054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69" name="Line 125"/>
          <p:cNvSpPr>
            <a:spLocks noChangeShapeType="1"/>
          </p:cNvSpPr>
          <p:nvPr/>
        </p:nvSpPr>
        <p:spPr bwMode="auto">
          <a:xfrm flipH="1">
            <a:off x="533400" y="5638800"/>
            <a:ext cx="51054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70" name="Rectangle 126"/>
          <p:cNvSpPr>
            <a:spLocks noChangeArrowheads="1"/>
          </p:cNvSpPr>
          <p:nvPr/>
        </p:nvSpPr>
        <p:spPr bwMode="auto">
          <a:xfrm>
            <a:off x="533400" y="4876800"/>
            <a:ext cx="1371600" cy="762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71" name="Line 127"/>
          <p:cNvSpPr>
            <a:spLocks noChangeShapeType="1"/>
          </p:cNvSpPr>
          <p:nvPr/>
        </p:nvSpPr>
        <p:spPr bwMode="auto">
          <a:xfrm>
            <a:off x="533400" y="487680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72" name="Line 128"/>
          <p:cNvSpPr>
            <a:spLocks noChangeShapeType="1"/>
          </p:cNvSpPr>
          <p:nvPr/>
        </p:nvSpPr>
        <p:spPr bwMode="auto">
          <a:xfrm flipH="1">
            <a:off x="533400" y="487680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73" name="Oval 129"/>
          <p:cNvSpPr>
            <a:spLocks noChangeArrowheads="1"/>
          </p:cNvSpPr>
          <p:nvPr/>
        </p:nvSpPr>
        <p:spPr bwMode="auto">
          <a:xfrm>
            <a:off x="6781800" y="5029200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74" name="Line 130"/>
          <p:cNvSpPr>
            <a:spLocks noChangeShapeType="1"/>
          </p:cNvSpPr>
          <p:nvPr/>
        </p:nvSpPr>
        <p:spPr bwMode="auto">
          <a:xfrm>
            <a:off x="3581400" y="52578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75" name="Line 131"/>
          <p:cNvSpPr>
            <a:spLocks noChangeShapeType="1"/>
          </p:cNvSpPr>
          <p:nvPr/>
        </p:nvSpPr>
        <p:spPr bwMode="auto">
          <a:xfrm>
            <a:off x="457200" y="5257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76" name="Line 132"/>
          <p:cNvSpPr>
            <a:spLocks noChangeShapeType="1"/>
          </p:cNvSpPr>
          <p:nvPr/>
        </p:nvSpPr>
        <p:spPr bwMode="auto">
          <a:xfrm>
            <a:off x="1219200" y="4953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77" name="Rectangle 133"/>
          <p:cNvSpPr>
            <a:spLocks noChangeArrowheads="1"/>
          </p:cNvSpPr>
          <p:nvPr/>
        </p:nvSpPr>
        <p:spPr bwMode="auto">
          <a:xfrm>
            <a:off x="3124200" y="381000"/>
            <a:ext cx="6858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78" name="Rectangle 134"/>
          <p:cNvSpPr>
            <a:spLocks noChangeArrowheads="1"/>
          </p:cNvSpPr>
          <p:nvPr/>
        </p:nvSpPr>
        <p:spPr bwMode="auto">
          <a:xfrm>
            <a:off x="3048000" y="2819400"/>
            <a:ext cx="6858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8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" dur="500"/>
                                        <p:tgtEl>
                                          <p:spTgt spid="6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8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" dur="500"/>
                                        <p:tgtEl>
                                          <p:spTgt spid="6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8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5" dur="50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8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8" dur="5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6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6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6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6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6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1000"/>
                                        <p:tgtEl>
                                          <p:spTgt spid="6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8" dur="1000"/>
                                        <p:tgtEl>
                                          <p:spTgt spid="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3" dur="1000"/>
                                        <p:tgtEl>
                                          <p:spTgt spid="6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10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0.38333 2.22222E-6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6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6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1" dur="1000"/>
                                        <p:tgtEl>
                                          <p:spTgt spid="6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-0.55 2.22222E-6 " pathEditMode="relative" ptsTypes="AA">
                                      <p:cBhvr>
                                        <p:cTn id="145" dur="2000" fill="hold"/>
                                        <p:tgtEl>
                                          <p:spTgt spid="6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6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6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6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6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6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6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6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6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6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6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9" dur="500"/>
                                        <p:tgtEl>
                                          <p:spTgt spid="6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/>
                                        <p:tgtEl>
                                          <p:spTgt spid="6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6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6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6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6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2" dur="1000"/>
                                        <p:tgtEl>
                                          <p:spTgt spid="6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6" dur="2000"/>
                                        <p:tgtEl>
                                          <p:spTgt spid="6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6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6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6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6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6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6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6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6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6" dur="1000"/>
                                        <p:tgtEl>
                                          <p:spTgt spid="6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6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6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1" dur="1000"/>
                                        <p:tgtEl>
                                          <p:spTgt spid="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6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6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6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6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6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9" dur="1000"/>
                                        <p:tgtEl>
                                          <p:spTgt spid="6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-0.63334 3.33333E-6 " pathEditMode="relative" rAng="0" ptsTypes="AA">
                                      <p:cBhvr>
                                        <p:cTn id="243" dur="2000" fill="hold"/>
                                        <p:tgtEl>
                                          <p:spTgt spid="62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6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6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0" dur="1000"/>
                                        <p:tgtEl>
                                          <p:spTgt spid="6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6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6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5" dur="1000"/>
                                        <p:tgtEl>
                                          <p:spTgt spid="6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6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6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0" dur="1000"/>
                                        <p:tgtEl>
                                          <p:spTgt spid="6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4" dur="500"/>
                                        <p:tgtEl>
                                          <p:spTgt spid="6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/>
                                        <p:tgtEl>
                                          <p:spTgt spid="6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8" dur="500"/>
                                        <p:tgtEl>
                                          <p:spTgt spid="6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/>
                                        <p:tgtEl>
                                          <p:spTgt spid="6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8" grpId="0" animBg="1"/>
      <p:bldP spid="6199" grpId="0" animBg="1"/>
      <p:bldP spid="6200" grpId="0" animBg="1"/>
      <p:bldP spid="6201" grpId="0" animBg="1"/>
      <p:bldP spid="6201" grpId="1" animBg="1"/>
      <p:bldP spid="6202" grpId="0" animBg="1"/>
      <p:bldP spid="6202" grpId="1" animBg="1"/>
      <p:bldP spid="6203" grpId="0" animBg="1"/>
      <p:bldP spid="6203" grpId="1" animBg="1"/>
      <p:bldP spid="6204" grpId="0" animBg="1"/>
      <p:bldP spid="6204" grpId="1" animBg="1"/>
      <p:bldP spid="6205" grpId="0" animBg="1"/>
      <p:bldP spid="6206" grpId="0" animBg="1"/>
      <p:bldP spid="6207" grpId="0" animBg="1"/>
      <p:bldP spid="6208" grpId="0" animBg="1"/>
      <p:bldP spid="6209" grpId="0" animBg="1"/>
      <p:bldP spid="6210" grpId="0" animBg="1"/>
      <p:bldP spid="6210" grpId="1" animBg="1"/>
      <p:bldP spid="6211" grpId="0" animBg="1"/>
      <p:bldP spid="6211" grpId="1" animBg="1"/>
      <p:bldP spid="6212" grpId="0" animBg="1"/>
      <p:bldP spid="6212" grpId="1" animBg="1"/>
      <p:bldP spid="6213" grpId="0" animBg="1"/>
      <p:bldP spid="6213" grpId="1" animBg="1"/>
      <p:bldP spid="6214" grpId="0" animBg="1"/>
      <p:bldP spid="6215" grpId="0" animBg="1"/>
      <p:bldP spid="6216" grpId="0" animBg="1"/>
      <p:bldP spid="6217" grpId="0" animBg="1"/>
      <p:bldP spid="6217" grpId="1" animBg="1"/>
      <p:bldP spid="6218" grpId="0" animBg="1"/>
      <p:bldP spid="6218" grpId="1" animBg="1"/>
      <p:bldP spid="6219" grpId="0" animBg="1"/>
      <p:bldP spid="6220" grpId="0" animBg="1"/>
      <p:bldP spid="6221" grpId="0" animBg="1"/>
      <p:bldP spid="6222" grpId="0" animBg="1"/>
      <p:bldP spid="6224" grpId="0"/>
      <p:bldP spid="6265" grpId="0" animBg="1"/>
      <p:bldP spid="6266" grpId="0" animBg="1"/>
      <p:bldP spid="6267" grpId="0" animBg="1"/>
      <p:bldP spid="6268" grpId="0" animBg="1"/>
      <p:bldP spid="6268" grpId="1" animBg="1"/>
      <p:bldP spid="6269" grpId="0" animBg="1"/>
      <p:bldP spid="6269" grpId="1" animBg="1"/>
      <p:bldP spid="6270" grpId="0" animBg="1"/>
      <p:bldP spid="6271" grpId="0" animBg="1"/>
      <p:bldP spid="6272" grpId="0" animBg="1"/>
      <p:bldP spid="6273" grpId="0" animBg="1"/>
      <p:bldP spid="6273" grpId="1" animBg="1"/>
      <p:bldP spid="6274" grpId="0" animBg="1"/>
      <p:bldP spid="6275" grpId="0" animBg="1"/>
      <p:bldP spid="6276" grpId="0" animBg="1"/>
      <p:bldP spid="6277" grpId="0" animBg="1"/>
      <p:bldP spid="62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581400" y="0"/>
            <a:ext cx="1906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CC0000"/>
                </a:solidFill>
              </a:rPr>
              <a:t>Решение задач</a:t>
            </a:r>
          </a:p>
        </p:txBody>
      </p:sp>
      <p:sp>
        <p:nvSpPr>
          <p:cNvPr id="6147" name="Rectangle 77"/>
          <p:cNvSpPr>
            <a:spLocks noChangeArrowheads="1"/>
          </p:cNvSpPr>
          <p:nvPr/>
        </p:nvSpPr>
        <p:spPr bwMode="auto">
          <a:xfrm>
            <a:off x="3962400" y="533400"/>
            <a:ext cx="919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</a:rPr>
              <a:t>Стр.38</a:t>
            </a:r>
            <a:endParaRPr lang="ru-RU"/>
          </a:p>
        </p:txBody>
      </p:sp>
      <p:sp>
        <p:nvSpPr>
          <p:cNvPr id="6148" name="Rectangle 78"/>
          <p:cNvSpPr>
            <a:spLocks noChangeArrowheads="1"/>
          </p:cNvSpPr>
          <p:nvPr/>
        </p:nvSpPr>
        <p:spPr bwMode="auto">
          <a:xfrm>
            <a:off x="685800" y="1676400"/>
            <a:ext cx="1143000" cy="914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Rectangle 79"/>
          <p:cNvSpPr>
            <a:spLocks noChangeArrowheads="1"/>
          </p:cNvSpPr>
          <p:nvPr/>
        </p:nvSpPr>
        <p:spPr bwMode="auto">
          <a:xfrm>
            <a:off x="1828800" y="1447800"/>
            <a:ext cx="1447800" cy="1371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0" name="Rectangle 80"/>
          <p:cNvSpPr>
            <a:spLocks noChangeArrowheads="1"/>
          </p:cNvSpPr>
          <p:nvPr/>
        </p:nvSpPr>
        <p:spPr bwMode="auto">
          <a:xfrm>
            <a:off x="609600" y="1600200"/>
            <a:ext cx="762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1" name="Rectangle 81"/>
          <p:cNvSpPr>
            <a:spLocks noChangeArrowheads="1"/>
          </p:cNvSpPr>
          <p:nvPr/>
        </p:nvSpPr>
        <p:spPr bwMode="auto">
          <a:xfrm>
            <a:off x="609600" y="2514600"/>
            <a:ext cx="762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2" name="Line 82"/>
          <p:cNvSpPr>
            <a:spLocks noChangeShapeType="1"/>
          </p:cNvSpPr>
          <p:nvPr/>
        </p:nvSpPr>
        <p:spPr bwMode="auto">
          <a:xfrm>
            <a:off x="685800" y="17526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3" name="Line 83"/>
          <p:cNvSpPr>
            <a:spLocks noChangeShapeType="1"/>
          </p:cNvSpPr>
          <p:nvPr/>
        </p:nvSpPr>
        <p:spPr bwMode="auto">
          <a:xfrm>
            <a:off x="685800" y="25146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4" name="Line 84"/>
          <p:cNvSpPr>
            <a:spLocks noChangeShapeType="1"/>
          </p:cNvSpPr>
          <p:nvPr/>
        </p:nvSpPr>
        <p:spPr bwMode="auto">
          <a:xfrm flipV="1">
            <a:off x="1371600" y="1676400"/>
            <a:ext cx="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5" name="Line 85"/>
          <p:cNvSpPr>
            <a:spLocks noChangeShapeType="1"/>
          </p:cNvSpPr>
          <p:nvPr/>
        </p:nvSpPr>
        <p:spPr bwMode="auto">
          <a:xfrm flipV="1">
            <a:off x="1371600" y="2514600"/>
            <a:ext cx="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6" name="Line 86"/>
          <p:cNvSpPr>
            <a:spLocks noChangeShapeType="1"/>
          </p:cNvSpPr>
          <p:nvPr/>
        </p:nvSpPr>
        <p:spPr bwMode="auto">
          <a:xfrm>
            <a:off x="685800" y="1905000"/>
            <a:ext cx="2590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7" name="Line 87"/>
          <p:cNvSpPr>
            <a:spLocks noChangeShapeType="1"/>
          </p:cNvSpPr>
          <p:nvPr/>
        </p:nvSpPr>
        <p:spPr bwMode="auto">
          <a:xfrm>
            <a:off x="685800" y="2362200"/>
            <a:ext cx="2590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8" name="Oval 88"/>
          <p:cNvSpPr>
            <a:spLocks noChangeArrowheads="1"/>
          </p:cNvSpPr>
          <p:nvPr/>
        </p:nvSpPr>
        <p:spPr bwMode="auto">
          <a:xfrm>
            <a:off x="2057400" y="1981200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9" name="Rectangle 89"/>
          <p:cNvSpPr>
            <a:spLocks noChangeArrowheads="1"/>
          </p:cNvSpPr>
          <p:nvPr/>
        </p:nvSpPr>
        <p:spPr bwMode="auto">
          <a:xfrm>
            <a:off x="2209800" y="1981200"/>
            <a:ext cx="1066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0" name="Line 90"/>
          <p:cNvSpPr>
            <a:spLocks noChangeShapeType="1"/>
          </p:cNvSpPr>
          <p:nvPr/>
        </p:nvSpPr>
        <p:spPr bwMode="auto">
          <a:xfrm>
            <a:off x="2209800" y="19812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1" name="Line 91"/>
          <p:cNvSpPr>
            <a:spLocks noChangeShapeType="1"/>
          </p:cNvSpPr>
          <p:nvPr/>
        </p:nvSpPr>
        <p:spPr bwMode="auto">
          <a:xfrm>
            <a:off x="2209800" y="22860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2" name="Line 92"/>
          <p:cNvSpPr>
            <a:spLocks noChangeShapeType="1"/>
          </p:cNvSpPr>
          <p:nvPr/>
        </p:nvSpPr>
        <p:spPr bwMode="auto">
          <a:xfrm>
            <a:off x="3276600" y="1981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3" name="Line 93"/>
          <p:cNvSpPr>
            <a:spLocks noChangeShapeType="1"/>
          </p:cNvSpPr>
          <p:nvPr/>
        </p:nvSpPr>
        <p:spPr bwMode="auto">
          <a:xfrm>
            <a:off x="2209800" y="190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4" name="Line 94"/>
          <p:cNvSpPr>
            <a:spLocks noChangeShapeType="1"/>
          </p:cNvSpPr>
          <p:nvPr/>
        </p:nvSpPr>
        <p:spPr bwMode="auto">
          <a:xfrm>
            <a:off x="533400" y="2133600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63" name="Oval 95" descr="Широкий диагональный 1"/>
          <p:cNvSpPr>
            <a:spLocks noChangeArrowheads="1"/>
          </p:cNvSpPr>
          <p:nvPr/>
        </p:nvSpPr>
        <p:spPr bwMode="auto">
          <a:xfrm>
            <a:off x="533400" y="3124200"/>
            <a:ext cx="914400" cy="914400"/>
          </a:xfrm>
          <a:prstGeom prst="ellipse">
            <a:avLst/>
          </a:prstGeom>
          <a:pattFill prst="wdDnDiag">
            <a:fgClr>
              <a:schemeClr val="bg2"/>
            </a:fgClr>
            <a:bgClr>
              <a:schemeClr val="bg1"/>
            </a:bgClr>
          </a:patt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64" name="Rectangle 96"/>
          <p:cNvSpPr>
            <a:spLocks noChangeArrowheads="1"/>
          </p:cNvSpPr>
          <p:nvPr/>
        </p:nvSpPr>
        <p:spPr bwMode="auto">
          <a:xfrm>
            <a:off x="762000" y="3962400"/>
            <a:ext cx="4572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65" name="Line 97"/>
          <p:cNvSpPr>
            <a:spLocks noChangeShapeType="1"/>
          </p:cNvSpPr>
          <p:nvPr/>
        </p:nvSpPr>
        <p:spPr bwMode="auto">
          <a:xfrm>
            <a:off x="762000" y="32004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66" name="Rectangle 98"/>
          <p:cNvSpPr>
            <a:spLocks noChangeArrowheads="1"/>
          </p:cNvSpPr>
          <p:nvPr/>
        </p:nvSpPr>
        <p:spPr bwMode="auto">
          <a:xfrm>
            <a:off x="762000" y="2819400"/>
            <a:ext cx="457200" cy="3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67" name="Line 99"/>
          <p:cNvSpPr>
            <a:spLocks noChangeShapeType="1"/>
          </p:cNvSpPr>
          <p:nvPr/>
        </p:nvSpPr>
        <p:spPr bwMode="auto">
          <a:xfrm>
            <a:off x="762000" y="32004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68" name="Line 100"/>
          <p:cNvSpPr>
            <a:spLocks noChangeShapeType="1"/>
          </p:cNvSpPr>
          <p:nvPr/>
        </p:nvSpPr>
        <p:spPr bwMode="auto">
          <a:xfrm>
            <a:off x="762000" y="39624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69" name="Oval 101"/>
          <p:cNvSpPr>
            <a:spLocks noChangeArrowheads="1"/>
          </p:cNvSpPr>
          <p:nvPr/>
        </p:nvSpPr>
        <p:spPr bwMode="auto">
          <a:xfrm>
            <a:off x="762000" y="3352800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70" name="Line 102"/>
          <p:cNvSpPr>
            <a:spLocks noChangeShapeType="1"/>
          </p:cNvSpPr>
          <p:nvPr/>
        </p:nvSpPr>
        <p:spPr bwMode="auto">
          <a:xfrm>
            <a:off x="990600" y="1600200"/>
            <a:ext cx="0" cy="25908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1" name="Line 103"/>
          <p:cNvSpPr>
            <a:spLocks noChangeShapeType="1"/>
          </p:cNvSpPr>
          <p:nvPr/>
        </p:nvSpPr>
        <p:spPr bwMode="auto">
          <a:xfrm>
            <a:off x="381000" y="3581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2" name="Oval 104" descr="Широкий диагональный 1"/>
          <p:cNvSpPr>
            <a:spLocks noChangeArrowheads="1"/>
          </p:cNvSpPr>
          <p:nvPr/>
        </p:nvSpPr>
        <p:spPr bwMode="auto">
          <a:xfrm>
            <a:off x="2895600" y="3048000"/>
            <a:ext cx="1371600" cy="1371600"/>
          </a:xfrm>
          <a:prstGeom prst="ellipse">
            <a:avLst/>
          </a:prstGeom>
          <a:pattFill prst="wdDnDiag">
            <a:fgClr>
              <a:schemeClr val="bg2"/>
            </a:fgClr>
            <a:bgClr>
              <a:schemeClr val="bg1"/>
            </a:bgClr>
          </a:patt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73" name="Oval 105"/>
          <p:cNvSpPr>
            <a:spLocks noChangeArrowheads="1"/>
          </p:cNvSpPr>
          <p:nvPr/>
        </p:nvSpPr>
        <p:spPr bwMode="auto">
          <a:xfrm>
            <a:off x="3352800" y="3505200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74" name="Rectangle 106"/>
          <p:cNvSpPr>
            <a:spLocks noChangeArrowheads="1"/>
          </p:cNvSpPr>
          <p:nvPr/>
        </p:nvSpPr>
        <p:spPr bwMode="auto">
          <a:xfrm>
            <a:off x="4114800" y="35814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75" name="Line 107"/>
          <p:cNvSpPr>
            <a:spLocks noChangeShapeType="1"/>
          </p:cNvSpPr>
          <p:nvPr/>
        </p:nvSpPr>
        <p:spPr bwMode="auto">
          <a:xfrm flipH="1">
            <a:off x="4114800" y="35814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6" name="Line 108"/>
          <p:cNvSpPr>
            <a:spLocks noChangeShapeType="1"/>
          </p:cNvSpPr>
          <p:nvPr/>
        </p:nvSpPr>
        <p:spPr bwMode="auto">
          <a:xfrm flipH="1">
            <a:off x="4114800" y="38862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7" name="Line 109"/>
          <p:cNvSpPr>
            <a:spLocks noChangeShapeType="1"/>
          </p:cNvSpPr>
          <p:nvPr/>
        </p:nvSpPr>
        <p:spPr bwMode="auto">
          <a:xfrm>
            <a:off x="4114800" y="3581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8" name="Line 110"/>
          <p:cNvSpPr>
            <a:spLocks noChangeShapeType="1"/>
          </p:cNvSpPr>
          <p:nvPr/>
        </p:nvSpPr>
        <p:spPr bwMode="auto">
          <a:xfrm>
            <a:off x="2743200" y="3733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9" name="Line 111"/>
          <p:cNvSpPr>
            <a:spLocks noChangeShapeType="1"/>
          </p:cNvSpPr>
          <p:nvPr/>
        </p:nvSpPr>
        <p:spPr bwMode="auto">
          <a:xfrm>
            <a:off x="3581400" y="2895600"/>
            <a:ext cx="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80" name="Text Box 112"/>
          <p:cNvSpPr txBox="1">
            <a:spLocks noChangeArrowheads="1"/>
          </p:cNvSpPr>
          <p:nvPr/>
        </p:nvSpPr>
        <p:spPr bwMode="auto">
          <a:xfrm>
            <a:off x="3352800" y="2514600"/>
            <a:ext cx="544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А-А</a:t>
            </a:r>
          </a:p>
        </p:txBody>
      </p:sp>
      <p:sp>
        <p:nvSpPr>
          <p:cNvPr id="7282" name="Line 114"/>
          <p:cNvSpPr>
            <a:spLocks noChangeShapeType="1"/>
          </p:cNvSpPr>
          <p:nvPr/>
        </p:nvSpPr>
        <p:spPr bwMode="auto">
          <a:xfrm flipV="1">
            <a:off x="2590800" y="28956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83" name="Line 115"/>
          <p:cNvSpPr>
            <a:spLocks noChangeShapeType="1"/>
          </p:cNvSpPr>
          <p:nvPr/>
        </p:nvSpPr>
        <p:spPr bwMode="auto">
          <a:xfrm>
            <a:off x="2133600" y="10668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7284" name="Line 116"/>
          <p:cNvSpPr>
            <a:spLocks noChangeShapeType="1"/>
          </p:cNvSpPr>
          <p:nvPr/>
        </p:nvSpPr>
        <p:spPr bwMode="auto">
          <a:xfrm>
            <a:off x="2133600" y="32004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7285" name="Text Box 117"/>
          <p:cNvSpPr txBox="1">
            <a:spLocks noChangeArrowheads="1"/>
          </p:cNvSpPr>
          <p:nvPr/>
        </p:nvSpPr>
        <p:spPr bwMode="auto">
          <a:xfrm>
            <a:off x="2209800" y="32004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А</a:t>
            </a:r>
          </a:p>
        </p:txBody>
      </p:sp>
      <p:sp>
        <p:nvSpPr>
          <p:cNvPr id="7286" name="Text Box 118"/>
          <p:cNvSpPr txBox="1">
            <a:spLocks noChangeArrowheads="1"/>
          </p:cNvSpPr>
          <p:nvPr/>
        </p:nvSpPr>
        <p:spPr bwMode="auto">
          <a:xfrm>
            <a:off x="2133600" y="7620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А</a:t>
            </a:r>
          </a:p>
        </p:txBody>
      </p:sp>
      <p:sp>
        <p:nvSpPr>
          <p:cNvPr id="6188" name="Rectangle 119"/>
          <p:cNvSpPr>
            <a:spLocks noChangeArrowheads="1"/>
          </p:cNvSpPr>
          <p:nvPr/>
        </p:nvSpPr>
        <p:spPr bwMode="auto">
          <a:xfrm>
            <a:off x="5105400" y="1676400"/>
            <a:ext cx="1219200" cy="914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89" name="Line 120"/>
          <p:cNvSpPr>
            <a:spLocks noChangeShapeType="1"/>
          </p:cNvSpPr>
          <p:nvPr/>
        </p:nvSpPr>
        <p:spPr bwMode="auto">
          <a:xfrm flipH="1">
            <a:off x="4800600" y="1676400"/>
            <a:ext cx="304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90" name="Line 121"/>
          <p:cNvSpPr>
            <a:spLocks noChangeShapeType="1"/>
          </p:cNvSpPr>
          <p:nvPr/>
        </p:nvSpPr>
        <p:spPr bwMode="auto">
          <a:xfrm flipH="1" flipV="1">
            <a:off x="4800600" y="2133600"/>
            <a:ext cx="304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91" name="Oval 122"/>
          <p:cNvSpPr>
            <a:spLocks noChangeArrowheads="1"/>
          </p:cNvSpPr>
          <p:nvPr/>
        </p:nvSpPr>
        <p:spPr bwMode="auto">
          <a:xfrm>
            <a:off x="5486400" y="1981200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92" name="Oval 123"/>
          <p:cNvSpPr>
            <a:spLocks noChangeArrowheads="1"/>
          </p:cNvSpPr>
          <p:nvPr/>
        </p:nvSpPr>
        <p:spPr bwMode="auto">
          <a:xfrm>
            <a:off x="5791200" y="1981200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93" name="Rectangle 124"/>
          <p:cNvSpPr>
            <a:spLocks noChangeArrowheads="1"/>
          </p:cNvSpPr>
          <p:nvPr/>
        </p:nvSpPr>
        <p:spPr bwMode="auto">
          <a:xfrm>
            <a:off x="5638800" y="1981200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94" name="Line 125"/>
          <p:cNvSpPr>
            <a:spLocks noChangeShapeType="1"/>
          </p:cNvSpPr>
          <p:nvPr/>
        </p:nvSpPr>
        <p:spPr bwMode="auto">
          <a:xfrm>
            <a:off x="5638800" y="2286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95" name="Line 126"/>
          <p:cNvSpPr>
            <a:spLocks noChangeShapeType="1"/>
          </p:cNvSpPr>
          <p:nvPr/>
        </p:nvSpPr>
        <p:spPr bwMode="auto">
          <a:xfrm>
            <a:off x="5638800" y="1981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96" name="Line 127"/>
          <p:cNvSpPr>
            <a:spLocks noChangeShapeType="1"/>
          </p:cNvSpPr>
          <p:nvPr/>
        </p:nvSpPr>
        <p:spPr bwMode="auto">
          <a:xfrm>
            <a:off x="5638800" y="1905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97" name="Line 128"/>
          <p:cNvSpPr>
            <a:spLocks noChangeShapeType="1"/>
          </p:cNvSpPr>
          <p:nvPr/>
        </p:nvSpPr>
        <p:spPr bwMode="auto">
          <a:xfrm>
            <a:off x="5943600" y="1905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98" name="Rectangle 129"/>
          <p:cNvSpPr>
            <a:spLocks noChangeArrowheads="1"/>
          </p:cNvSpPr>
          <p:nvPr/>
        </p:nvSpPr>
        <p:spPr bwMode="auto">
          <a:xfrm>
            <a:off x="6324600" y="1447800"/>
            <a:ext cx="533400" cy="1371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99" name="Rectangle 130"/>
          <p:cNvSpPr>
            <a:spLocks noChangeArrowheads="1"/>
          </p:cNvSpPr>
          <p:nvPr/>
        </p:nvSpPr>
        <p:spPr bwMode="auto">
          <a:xfrm>
            <a:off x="6858000" y="1676400"/>
            <a:ext cx="1219200" cy="914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00" name="Rectangle 131"/>
          <p:cNvSpPr>
            <a:spLocks noChangeArrowheads="1"/>
          </p:cNvSpPr>
          <p:nvPr/>
        </p:nvSpPr>
        <p:spPr bwMode="auto">
          <a:xfrm>
            <a:off x="7086600" y="1600200"/>
            <a:ext cx="1066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01" name="Line 132"/>
          <p:cNvSpPr>
            <a:spLocks noChangeShapeType="1"/>
          </p:cNvSpPr>
          <p:nvPr/>
        </p:nvSpPr>
        <p:spPr bwMode="auto">
          <a:xfrm flipH="1">
            <a:off x="7086600" y="19050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02" name="Line 133"/>
          <p:cNvSpPr>
            <a:spLocks noChangeShapeType="1"/>
          </p:cNvSpPr>
          <p:nvPr/>
        </p:nvSpPr>
        <p:spPr bwMode="auto">
          <a:xfrm>
            <a:off x="7086600" y="1676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03" name="Rectangle 134"/>
          <p:cNvSpPr>
            <a:spLocks noChangeArrowheads="1"/>
          </p:cNvSpPr>
          <p:nvPr/>
        </p:nvSpPr>
        <p:spPr bwMode="auto">
          <a:xfrm>
            <a:off x="7467600" y="1905000"/>
            <a:ext cx="609600" cy="457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04" name="Line 135"/>
          <p:cNvSpPr>
            <a:spLocks noChangeShapeType="1"/>
          </p:cNvSpPr>
          <p:nvPr/>
        </p:nvSpPr>
        <p:spPr bwMode="auto">
          <a:xfrm flipH="1">
            <a:off x="7467600" y="1905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05" name="Line 136"/>
          <p:cNvSpPr>
            <a:spLocks noChangeShapeType="1"/>
          </p:cNvSpPr>
          <p:nvPr/>
        </p:nvSpPr>
        <p:spPr bwMode="auto">
          <a:xfrm>
            <a:off x="7467600" y="1905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06" name="Oval 137"/>
          <p:cNvSpPr>
            <a:spLocks noChangeArrowheads="1"/>
          </p:cNvSpPr>
          <p:nvPr/>
        </p:nvSpPr>
        <p:spPr bwMode="auto">
          <a:xfrm>
            <a:off x="7620000" y="1981200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07" name="Line 138"/>
          <p:cNvSpPr>
            <a:spLocks noChangeShapeType="1"/>
          </p:cNvSpPr>
          <p:nvPr/>
        </p:nvSpPr>
        <p:spPr bwMode="auto">
          <a:xfrm>
            <a:off x="4648200" y="21336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07" name="Line 139"/>
          <p:cNvSpPr>
            <a:spLocks noChangeShapeType="1"/>
          </p:cNvSpPr>
          <p:nvPr/>
        </p:nvSpPr>
        <p:spPr bwMode="auto">
          <a:xfrm flipV="1">
            <a:off x="2590800" y="9906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08" name="Line 140"/>
          <p:cNvSpPr>
            <a:spLocks noChangeShapeType="1"/>
          </p:cNvSpPr>
          <p:nvPr/>
        </p:nvSpPr>
        <p:spPr bwMode="auto">
          <a:xfrm flipV="1">
            <a:off x="2590800" y="28956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09" name="Text Box 141"/>
          <p:cNvSpPr txBox="1">
            <a:spLocks noChangeArrowheads="1"/>
          </p:cNvSpPr>
          <p:nvPr/>
        </p:nvSpPr>
        <p:spPr bwMode="auto">
          <a:xfrm>
            <a:off x="2209800" y="32004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А</a:t>
            </a:r>
          </a:p>
        </p:txBody>
      </p:sp>
      <p:sp>
        <p:nvSpPr>
          <p:cNvPr id="6211" name="Line 142"/>
          <p:cNvSpPr>
            <a:spLocks noChangeShapeType="1"/>
          </p:cNvSpPr>
          <p:nvPr/>
        </p:nvSpPr>
        <p:spPr bwMode="auto">
          <a:xfrm flipV="1">
            <a:off x="5791200" y="11430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12" name="Line 143"/>
          <p:cNvSpPr>
            <a:spLocks noChangeShapeType="1"/>
          </p:cNvSpPr>
          <p:nvPr/>
        </p:nvSpPr>
        <p:spPr bwMode="auto">
          <a:xfrm flipV="1">
            <a:off x="5791200" y="27432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13" name="Text Box 144"/>
          <p:cNvSpPr txBox="1">
            <a:spLocks noChangeArrowheads="1"/>
          </p:cNvSpPr>
          <p:nvPr/>
        </p:nvSpPr>
        <p:spPr bwMode="auto">
          <a:xfrm>
            <a:off x="5410200" y="30480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А</a:t>
            </a:r>
          </a:p>
        </p:txBody>
      </p:sp>
      <p:sp>
        <p:nvSpPr>
          <p:cNvPr id="6214" name="Text Box 145"/>
          <p:cNvSpPr txBox="1">
            <a:spLocks noChangeArrowheads="1"/>
          </p:cNvSpPr>
          <p:nvPr/>
        </p:nvSpPr>
        <p:spPr bwMode="auto">
          <a:xfrm>
            <a:off x="5334000" y="9144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А</a:t>
            </a:r>
          </a:p>
        </p:txBody>
      </p:sp>
      <p:sp>
        <p:nvSpPr>
          <p:cNvPr id="6215" name="Line 146"/>
          <p:cNvSpPr>
            <a:spLocks noChangeShapeType="1"/>
          </p:cNvSpPr>
          <p:nvPr/>
        </p:nvSpPr>
        <p:spPr bwMode="auto">
          <a:xfrm>
            <a:off x="5334000" y="1219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6216" name="Line 147"/>
          <p:cNvSpPr>
            <a:spLocks noChangeShapeType="1"/>
          </p:cNvSpPr>
          <p:nvPr/>
        </p:nvSpPr>
        <p:spPr bwMode="auto">
          <a:xfrm>
            <a:off x="5334000" y="30480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7316" name="Line 148"/>
          <p:cNvSpPr>
            <a:spLocks noChangeShapeType="1"/>
          </p:cNvSpPr>
          <p:nvPr/>
        </p:nvSpPr>
        <p:spPr bwMode="auto">
          <a:xfrm flipV="1">
            <a:off x="5791200" y="1219200"/>
            <a:ext cx="914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17" name="Line 149"/>
          <p:cNvSpPr>
            <a:spLocks noChangeShapeType="1"/>
          </p:cNvSpPr>
          <p:nvPr/>
        </p:nvSpPr>
        <p:spPr bwMode="auto">
          <a:xfrm flipH="1" flipV="1">
            <a:off x="6705600" y="1219200"/>
            <a:ext cx="1066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19" name="Line 150"/>
          <p:cNvSpPr>
            <a:spLocks noChangeShapeType="1"/>
          </p:cNvSpPr>
          <p:nvPr/>
        </p:nvSpPr>
        <p:spPr bwMode="auto">
          <a:xfrm>
            <a:off x="7772400" y="1905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19" name="Line 151"/>
          <p:cNvSpPr>
            <a:spLocks noChangeShapeType="1"/>
          </p:cNvSpPr>
          <p:nvPr/>
        </p:nvSpPr>
        <p:spPr bwMode="auto">
          <a:xfrm>
            <a:off x="6705600" y="1219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20" name="Text Box 152"/>
          <p:cNvSpPr txBox="1">
            <a:spLocks noChangeArrowheads="1"/>
          </p:cNvSpPr>
          <p:nvPr/>
        </p:nvSpPr>
        <p:spPr bwMode="auto">
          <a:xfrm>
            <a:off x="6781800" y="990600"/>
            <a:ext cx="985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200" b="1"/>
              <a:t>Отверстие</a:t>
            </a:r>
          </a:p>
          <a:p>
            <a:pPr algn="ctr"/>
            <a:r>
              <a:rPr lang="ru-RU" sz="1200" b="1"/>
              <a:t>сквозное</a:t>
            </a:r>
          </a:p>
        </p:txBody>
      </p:sp>
      <p:sp>
        <p:nvSpPr>
          <p:cNvPr id="6222" name="Line 153"/>
          <p:cNvSpPr>
            <a:spLocks noChangeShapeType="1"/>
          </p:cNvSpPr>
          <p:nvPr/>
        </p:nvSpPr>
        <p:spPr bwMode="auto">
          <a:xfrm flipH="1">
            <a:off x="4343400" y="1676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23" name="Line 154"/>
          <p:cNvSpPr>
            <a:spLocks noChangeShapeType="1"/>
          </p:cNvSpPr>
          <p:nvPr/>
        </p:nvSpPr>
        <p:spPr bwMode="auto">
          <a:xfrm flipH="1">
            <a:off x="4343400" y="2590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24" name="Line 155"/>
          <p:cNvSpPr>
            <a:spLocks noChangeShapeType="1"/>
          </p:cNvSpPr>
          <p:nvPr/>
        </p:nvSpPr>
        <p:spPr bwMode="auto">
          <a:xfrm>
            <a:off x="8534400" y="1676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6225" name="Line 156"/>
          <p:cNvSpPr>
            <a:spLocks noChangeShapeType="1"/>
          </p:cNvSpPr>
          <p:nvPr/>
        </p:nvSpPr>
        <p:spPr bwMode="auto">
          <a:xfrm>
            <a:off x="6629400" y="1447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6226" name="Line 157"/>
          <p:cNvSpPr>
            <a:spLocks noChangeShapeType="1"/>
          </p:cNvSpPr>
          <p:nvPr/>
        </p:nvSpPr>
        <p:spPr bwMode="auto">
          <a:xfrm flipH="1">
            <a:off x="8077200" y="2590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27" name="Line 158"/>
          <p:cNvSpPr>
            <a:spLocks noChangeShapeType="1"/>
          </p:cNvSpPr>
          <p:nvPr/>
        </p:nvSpPr>
        <p:spPr bwMode="auto">
          <a:xfrm flipH="1">
            <a:off x="7086600" y="1676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28" name="Line 159"/>
          <p:cNvSpPr>
            <a:spLocks noChangeShapeType="1"/>
          </p:cNvSpPr>
          <p:nvPr/>
        </p:nvSpPr>
        <p:spPr bwMode="auto">
          <a:xfrm>
            <a:off x="4495800" y="1676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6229" name="Text Box 160"/>
          <p:cNvSpPr txBox="1">
            <a:spLocks noChangeArrowheads="1"/>
          </p:cNvSpPr>
          <p:nvPr/>
        </p:nvSpPr>
        <p:spPr bwMode="auto">
          <a:xfrm rot="-5400000">
            <a:off x="4187825" y="1984375"/>
            <a:ext cx="342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cs typeface="Arial" charset="0"/>
                <a:sym typeface="Wingdings" pitchFamily="2" charset="2"/>
              </a:rPr>
              <a:t>Ø</a:t>
            </a:r>
          </a:p>
        </p:txBody>
      </p:sp>
      <p:sp>
        <p:nvSpPr>
          <p:cNvPr id="6230" name="Text Box 161"/>
          <p:cNvSpPr txBox="1">
            <a:spLocks noChangeArrowheads="1"/>
          </p:cNvSpPr>
          <p:nvPr/>
        </p:nvSpPr>
        <p:spPr bwMode="auto">
          <a:xfrm rot="-5400000">
            <a:off x="8264525" y="1984375"/>
            <a:ext cx="266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cs typeface="Arial" charset="0"/>
                <a:sym typeface="Wingdings" pitchFamily="2" charset="2"/>
              </a:rPr>
              <a:t>Ø</a:t>
            </a:r>
          </a:p>
        </p:txBody>
      </p:sp>
      <p:sp>
        <p:nvSpPr>
          <p:cNvPr id="6231" name="Text Box 162"/>
          <p:cNvSpPr txBox="1">
            <a:spLocks noChangeArrowheads="1"/>
          </p:cNvSpPr>
          <p:nvPr/>
        </p:nvSpPr>
        <p:spPr bwMode="auto">
          <a:xfrm rot="-5400000">
            <a:off x="6359525" y="1870075"/>
            <a:ext cx="266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cs typeface="Arial" charset="0"/>
                <a:sym typeface="Wingdings" pitchFamily="2" charset="2"/>
              </a:rPr>
              <a:t>Ø</a:t>
            </a:r>
          </a:p>
        </p:txBody>
      </p:sp>
      <p:sp>
        <p:nvSpPr>
          <p:cNvPr id="6232" name="Oval 163" descr="Широкий диагональный 1"/>
          <p:cNvSpPr>
            <a:spLocks noChangeArrowheads="1"/>
          </p:cNvSpPr>
          <p:nvPr/>
        </p:nvSpPr>
        <p:spPr bwMode="auto">
          <a:xfrm>
            <a:off x="5791200" y="3505200"/>
            <a:ext cx="914400" cy="914400"/>
          </a:xfrm>
          <a:prstGeom prst="ellipse">
            <a:avLst/>
          </a:prstGeom>
          <a:pattFill prst="wdDnDiag">
            <a:fgClr>
              <a:schemeClr val="bg2"/>
            </a:fgClr>
            <a:bgClr>
              <a:schemeClr val="bg1"/>
            </a:bgClr>
          </a:patt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33" name="Line 164"/>
          <p:cNvSpPr>
            <a:spLocks noChangeShapeType="1"/>
          </p:cNvSpPr>
          <p:nvPr/>
        </p:nvSpPr>
        <p:spPr bwMode="auto">
          <a:xfrm>
            <a:off x="5791200" y="3962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34" name="Rectangle 165"/>
          <p:cNvSpPr>
            <a:spLocks noChangeArrowheads="1"/>
          </p:cNvSpPr>
          <p:nvPr/>
        </p:nvSpPr>
        <p:spPr bwMode="auto">
          <a:xfrm>
            <a:off x="5715000" y="3810000"/>
            <a:ext cx="1066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35" name="Line 166"/>
          <p:cNvSpPr>
            <a:spLocks noChangeShapeType="1"/>
          </p:cNvSpPr>
          <p:nvPr/>
        </p:nvSpPr>
        <p:spPr bwMode="auto">
          <a:xfrm>
            <a:off x="5791200" y="38100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36" name="Line 167"/>
          <p:cNvSpPr>
            <a:spLocks noChangeShapeType="1"/>
          </p:cNvSpPr>
          <p:nvPr/>
        </p:nvSpPr>
        <p:spPr bwMode="auto">
          <a:xfrm>
            <a:off x="5791200" y="41148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37" name="Line 168"/>
          <p:cNvSpPr>
            <a:spLocks noChangeShapeType="1"/>
          </p:cNvSpPr>
          <p:nvPr/>
        </p:nvSpPr>
        <p:spPr bwMode="auto">
          <a:xfrm>
            <a:off x="6248400" y="34290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38" name="Line 169"/>
          <p:cNvSpPr>
            <a:spLocks noChangeShapeType="1"/>
          </p:cNvSpPr>
          <p:nvPr/>
        </p:nvSpPr>
        <p:spPr bwMode="auto">
          <a:xfrm>
            <a:off x="5715000" y="39624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39" name="Text Box 170"/>
          <p:cNvSpPr txBox="1">
            <a:spLocks noChangeArrowheads="1"/>
          </p:cNvSpPr>
          <p:nvPr/>
        </p:nvSpPr>
        <p:spPr bwMode="auto">
          <a:xfrm>
            <a:off x="6019800" y="3048000"/>
            <a:ext cx="544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А-А</a:t>
            </a:r>
          </a:p>
        </p:txBody>
      </p:sp>
      <p:sp>
        <p:nvSpPr>
          <p:cNvPr id="7341" name="Rectangle 173"/>
          <p:cNvSpPr>
            <a:spLocks noChangeArrowheads="1"/>
          </p:cNvSpPr>
          <p:nvPr/>
        </p:nvSpPr>
        <p:spPr bwMode="auto">
          <a:xfrm>
            <a:off x="4267200" y="1295400"/>
            <a:ext cx="1143000" cy="213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342" name="Rectangle 174"/>
          <p:cNvSpPr>
            <a:spLocks noChangeArrowheads="1"/>
          </p:cNvSpPr>
          <p:nvPr/>
        </p:nvSpPr>
        <p:spPr bwMode="auto">
          <a:xfrm>
            <a:off x="5334000" y="990600"/>
            <a:ext cx="685800" cy="2438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343" name="Rectangle 175"/>
          <p:cNvSpPr>
            <a:spLocks noChangeArrowheads="1"/>
          </p:cNvSpPr>
          <p:nvPr/>
        </p:nvSpPr>
        <p:spPr bwMode="auto">
          <a:xfrm>
            <a:off x="6019800" y="1066800"/>
            <a:ext cx="2743200" cy="1905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344" name="Oval 176" descr="Широкий диагональный 1"/>
          <p:cNvSpPr>
            <a:spLocks noChangeArrowheads="1"/>
          </p:cNvSpPr>
          <p:nvPr/>
        </p:nvSpPr>
        <p:spPr bwMode="auto">
          <a:xfrm>
            <a:off x="7315200" y="2971800"/>
            <a:ext cx="914400" cy="914400"/>
          </a:xfrm>
          <a:prstGeom prst="ellipse">
            <a:avLst/>
          </a:prstGeom>
          <a:pattFill prst="wdDnDiag">
            <a:fgClr>
              <a:schemeClr val="bg2"/>
            </a:fgClr>
            <a:bgClr>
              <a:schemeClr val="bg1"/>
            </a:bgClr>
          </a:patt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345" name="Rectangle 177"/>
          <p:cNvSpPr>
            <a:spLocks noChangeArrowheads="1"/>
          </p:cNvSpPr>
          <p:nvPr/>
        </p:nvSpPr>
        <p:spPr bwMode="auto">
          <a:xfrm>
            <a:off x="7239000" y="2895600"/>
            <a:ext cx="990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346" name="Line 178"/>
          <p:cNvSpPr>
            <a:spLocks noChangeShapeType="1"/>
          </p:cNvSpPr>
          <p:nvPr/>
        </p:nvSpPr>
        <p:spPr bwMode="auto">
          <a:xfrm>
            <a:off x="7391400" y="32004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47" name="Line 179"/>
          <p:cNvSpPr>
            <a:spLocks noChangeShapeType="1"/>
          </p:cNvSpPr>
          <p:nvPr/>
        </p:nvSpPr>
        <p:spPr bwMode="auto">
          <a:xfrm>
            <a:off x="8077200" y="1676400"/>
            <a:ext cx="0" cy="228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48" name="Rectangle 180"/>
          <p:cNvSpPr>
            <a:spLocks noChangeArrowheads="1"/>
          </p:cNvSpPr>
          <p:nvPr/>
        </p:nvSpPr>
        <p:spPr bwMode="auto">
          <a:xfrm>
            <a:off x="8153400" y="3200400"/>
            <a:ext cx="304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349" name="Rectangle 181"/>
          <p:cNvSpPr>
            <a:spLocks noChangeArrowheads="1"/>
          </p:cNvSpPr>
          <p:nvPr/>
        </p:nvSpPr>
        <p:spPr bwMode="auto">
          <a:xfrm>
            <a:off x="7086600" y="3200400"/>
            <a:ext cx="304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350" name="Line 182"/>
          <p:cNvSpPr>
            <a:spLocks noChangeShapeType="1"/>
          </p:cNvSpPr>
          <p:nvPr/>
        </p:nvSpPr>
        <p:spPr bwMode="auto">
          <a:xfrm>
            <a:off x="7391400" y="3200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51" name="Line 183"/>
          <p:cNvSpPr>
            <a:spLocks noChangeShapeType="1"/>
          </p:cNvSpPr>
          <p:nvPr/>
        </p:nvSpPr>
        <p:spPr bwMode="auto">
          <a:xfrm>
            <a:off x="8153400" y="3200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52" name="Rectangle 184"/>
          <p:cNvSpPr>
            <a:spLocks noChangeArrowheads="1"/>
          </p:cNvSpPr>
          <p:nvPr/>
        </p:nvSpPr>
        <p:spPr bwMode="auto">
          <a:xfrm>
            <a:off x="7391400" y="3276600"/>
            <a:ext cx="762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353" name="Line 185"/>
          <p:cNvSpPr>
            <a:spLocks noChangeShapeType="1"/>
          </p:cNvSpPr>
          <p:nvPr/>
        </p:nvSpPr>
        <p:spPr bwMode="auto">
          <a:xfrm>
            <a:off x="7391400" y="32766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54" name="Line 186"/>
          <p:cNvSpPr>
            <a:spLocks noChangeShapeType="1"/>
          </p:cNvSpPr>
          <p:nvPr/>
        </p:nvSpPr>
        <p:spPr bwMode="auto">
          <a:xfrm>
            <a:off x="7391400" y="35814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55" name="Line 187"/>
          <p:cNvSpPr>
            <a:spLocks noChangeShapeType="1"/>
          </p:cNvSpPr>
          <p:nvPr/>
        </p:nvSpPr>
        <p:spPr bwMode="auto">
          <a:xfrm>
            <a:off x="7391400" y="3200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56" name="Line 188"/>
          <p:cNvSpPr>
            <a:spLocks noChangeShapeType="1"/>
          </p:cNvSpPr>
          <p:nvPr/>
        </p:nvSpPr>
        <p:spPr bwMode="auto">
          <a:xfrm>
            <a:off x="8153400" y="3200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57" name="Line 189"/>
          <p:cNvSpPr>
            <a:spLocks noChangeShapeType="1"/>
          </p:cNvSpPr>
          <p:nvPr/>
        </p:nvSpPr>
        <p:spPr bwMode="auto">
          <a:xfrm>
            <a:off x="7315200" y="34290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58" name="Line 190"/>
          <p:cNvSpPr>
            <a:spLocks noChangeShapeType="1"/>
          </p:cNvSpPr>
          <p:nvPr/>
        </p:nvSpPr>
        <p:spPr bwMode="auto">
          <a:xfrm>
            <a:off x="7772400" y="2286000"/>
            <a:ext cx="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59" name="Rectangle 191"/>
          <p:cNvSpPr>
            <a:spLocks noChangeArrowheads="1"/>
          </p:cNvSpPr>
          <p:nvPr/>
        </p:nvSpPr>
        <p:spPr bwMode="auto">
          <a:xfrm>
            <a:off x="5715000" y="3124200"/>
            <a:ext cx="12192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2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2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3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3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3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2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2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7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7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7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7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7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7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7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7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7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6" dur="500"/>
                                        <p:tgtEl>
                                          <p:spTgt spid="7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9" dur="500"/>
                                        <p:tgtEl>
                                          <p:spTgt spid="7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2" dur="500"/>
                                        <p:tgtEl>
                                          <p:spTgt spid="7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7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7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4" dur="2000"/>
                                        <p:tgtEl>
                                          <p:spTgt spid="7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1" dur="1000"/>
                                        <p:tgtEl>
                                          <p:spTgt spid="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2" dur="1000"/>
                                        <p:tgtEl>
                                          <p:spTgt spid="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7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7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7" dur="1000"/>
                                        <p:tgtEl>
                                          <p:spTgt spid="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7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73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73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73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73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7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7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73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7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7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00" decel="100000"/>
                                        <p:tgtEl>
                                          <p:spTgt spid="7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00" decel="100000"/>
                                        <p:tgtEl>
                                          <p:spTgt spid="7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200" decel="100000"/>
                                        <p:tgtEl>
                                          <p:spTgt spid="7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200" decel="100000"/>
                                        <p:tgtEl>
                                          <p:spTgt spid="7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00" decel="100000"/>
                                        <p:tgtEl>
                                          <p:spTgt spid="7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00" decel="100000"/>
                                        <p:tgtEl>
                                          <p:spTgt spid="7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200" decel="100000"/>
                                        <p:tgtEl>
                                          <p:spTgt spid="7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00" decel="100000"/>
                                        <p:tgtEl>
                                          <p:spTgt spid="7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63" grpId="0" animBg="1"/>
      <p:bldP spid="7264" grpId="0" animBg="1"/>
      <p:bldP spid="7265" grpId="0" animBg="1"/>
      <p:bldP spid="7266" grpId="0" animBg="1"/>
      <p:bldP spid="7267" grpId="0" animBg="1"/>
      <p:bldP spid="7268" grpId="0" animBg="1"/>
      <p:bldP spid="7269" grpId="0" animBg="1"/>
      <p:bldP spid="7270" grpId="0" animBg="1"/>
      <p:bldP spid="7271" grpId="0" animBg="1"/>
      <p:bldP spid="7272" grpId="0" animBg="1"/>
      <p:bldP spid="7273" grpId="0" animBg="1"/>
      <p:bldP spid="7274" grpId="0" animBg="1"/>
      <p:bldP spid="7275" grpId="0" animBg="1"/>
      <p:bldP spid="7276" grpId="0" animBg="1"/>
      <p:bldP spid="7277" grpId="0" animBg="1"/>
      <p:bldP spid="7278" grpId="0" animBg="1"/>
      <p:bldP spid="7279" grpId="0" animBg="1"/>
      <p:bldP spid="7280" grpId="0"/>
      <p:bldP spid="7282" grpId="0" animBg="1"/>
      <p:bldP spid="7283" grpId="0" animBg="1"/>
      <p:bldP spid="7284" grpId="0" animBg="1"/>
      <p:bldP spid="7285" grpId="0"/>
      <p:bldP spid="7286" grpId="0"/>
      <p:bldP spid="7307" grpId="0" animBg="1"/>
      <p:bldP spid="7308" grpId="0" animBg="1"/>
      <p:bldP spid="7309" grpId="0"/>
      <p:bldP spid="7316" grpId="0" animBg="1"/>
      <p:bldP spid="7317" grpId="0" animBg="1"/>
      <p:bldP spid="7319" grpId="0" animBg="1"/>
      <p:bldP spid="7320" grpId="0"/>
      <p:bldP spid="7341" grpId="0" animBg="1"/>
      <p:bldP spid="7342" grpId="0" animBg="1"/>
      <p:bldP spid="7343" grpId="0" animBg="1"/>
      <p:bldP spid="7344" grpId="0" animBg="1"/>
      <p:bldP spid="7345" grpId="0" animBg="1"/>
      <p:bldP spid="7346" grpId="0" animBg="1"/>
      <p:bldP spid="7347" grpId="0" animBg="1"/>
      <p:bldP spid="7347" grpId="1" animBg="1"/>
      <p:bldP spid="7348" grpId="0" animBg="1"/>
      <p:bldP spid="7349" grpId="0" animBg="1"/>
      <p:bldP spid="7350" grpId="0" animBg="1"/>
      <p:bldP spid="7351" grpId="0" animBg="1"/>
      <p:bldP spid="7352" grpId="0" animBg="1"/>
      <p:bldP spid="7353" grpId="0" animBg="1"/>
      <p:bldP spid="7354" grpId="0" animBg="1"/>
      <p:bldP spid="7355" grpId="0" animBg="1"/>
      <p:bldP spid="7356" grpId="0" animBg="1"/>
      <p:bldP spid="7357" grpId="0" animBg="1"/>
      <p:bldP spid="7358" grpId="0" animBg="1"/>
      <p:bldP spid="7359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87</Words>
  <Application>Microsoft Office PowerPoint</Application>
  <PresentationFormat>Экран (4:3)</PresentationFormat>
  <Paragraphs>68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revaz</dc:creator>
  <cp:lastModifiedBy>re</cp:lastModifiedBy>
  <cp:revision>9</cp:revision>
  <cp:lastPrinted>1601-01-01T00:00:00Z</cp:lastPrinted>
  <dcterms:created xsi:type="dcterms:W3CDTF">1601-01-01T00:00:00Z</dcterms:created>
  <dcterms:modified xsi:type="dcterms:W3CDTF">2014-03-11T19:01:15Z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