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3200400"/>
            <a:ext cx="8229600" cy="2544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«Осторожно, огонь!»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Фото1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990600"/>
            <a:ext cx="5181600" cy="41259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Воспитывать интерес и уважение к профессии пожарного;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Подготовить детей к безопасной жизни в окружающей среде;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Выработать у детей подсознательную привычку в соблюдении правил пожарной безопасности.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Фото1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143000"/>
            <a:ext cx="4953000" cy="3973513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124200" cy="518160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Формировать у дошкольников знания, умения и навыки безопасного обращения с огнём;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Закреплять знания: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специальных видах транспорта: пожарная машина, самолёт, вертолет;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источниках опасности (электроприборы, спички и пр.);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средствах тушения (вода, песок, земля и пр.);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средствах оповещения (колокол, каланча, телефон);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Напомнить детям, что в случае неосторожного обращения с огнем или электроприборами может возникнуть пожар;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Закреплять знания о том, что в случае необходимости взрослые звонят по телефону «01»  (при пожаре)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Вариант №1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1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3516" y="1295400"/>
            <a:ext cx="5094817" cy="3886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Педагог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предлагает одному игроку собрать одну из граней пирамиды, показывает картинку с изображением, просит рассказать, к какой теме она относится; дает задание – подобрать соответствующие картинки.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Предлагает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рассказать, что он знает по этой теме.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Педагог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оценивает правильность выполнения работы.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Вариант №2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1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Педагог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раскладывает карточки изображением вниз, предлагает ребенку выбрать одну из них и сказать, что на ней изображено. По выбранной картинке ребенок составляет одну из граней пирамиды.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Педагог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оценивает правильность выполнения работы.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исключены другие варианты игры.  Количество граней может быть увеличено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1447801"/>
            <a:ext cx="7772400" cy="3962400"/>
          </a:xfrm>
        </p:spPr>
        <p:txBody>
          <a:bodyPr>
            <a:normAutofit/>
          </a:bodyPr>
          <a:lstStyle/>
          <a:p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Игра предназначена для детей старшего дошкольного возраста. Может использоваться: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- как наглядный материал на занятиях по ознакомлению детей с правилами пожарной безопасности;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- для закрепления знаний, полученных в совместной и самостоятельной деятельности;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- как диагностическое средство при выявлении знаний о правилах пожарной безопасности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457201"/>
            <a:ext cx="7772400" cy="1066799"/>
          </a:xfrm>
        </p:spPr>
        <p:txBody>
          <a:bodyPr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261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Дидактическая игра</vt:lpstr>
      <vt:lpstr>Цель:</vt:lpstr>
      <vt:lpstr>Задачи </vt:lpstr>
      <vt:lpstr>Ход игры: Вариант №1</vt:lpstr>
      <vt:lpstr>Вариант №2</vt:lpstr>
      <vt:lpstr>Игра предназначена для детей старшего дошкольного возраста. Может использоваться:  - как наглядный материал на занятиях по ознакомлению детей с правилами пожарной безопасности;  - для закрепления знаний, полученных в совместной и самостоятельной деятельности;  - как диагностическое средство при выявлении знаний о правилах пожарной безопасности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Администратор</dc:creator>
  <cp:lastModifiedBy>DNA7 X86</cp:lastModifiedBy>
  <cp:revision>8</cp:revision>
  <dcterms:created xsi:type="dcterms:W3CDTF">2013-12-18T08:44:52Z</dcterms:created>
  <dcterms:modified xsi:type="dcterms:W3CDTF">2013-12-22T12:06:53Z</dcterms:modified>
</cp:coreProperties>
</file>