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57" r:id="rId3"/>
    <p:sldId id="258" r:id="rId4"/>
    <p:sldId id="275" r:id="rId5"/>
    <p:sldId id="260" r:id="rId6"/>
    <p:sldId id="261" r:id="rId7"/>
    <p:sldId id="278" r:id="rId8"/>
    <p:sldId id="262" r:id="rId9"/>
    <p:sldId id="277" r:id="rId10"/>
    <p:sldId id="274" r:id="rId11"/>
    <p:sldId id="263" r:id="rId12"/>
    <p:sldId id="264" r:id="rId13"/>
    <p:sldId id="273" r:id="rId14"/>
    <p:sldId id="266" r:id="rId15"/>
    <p:sldId id="267" r:id="rId16"/>
    <p:sldId id="265" r:id="rId17"/>
    <p:sldId id="27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11" autoAdjust="0"/>
  </p:normalViewPr>
  <p:slideViewPr>
    <p:cSldViewPr>
      <p:cViewPr>
        <p:scale>
          <a:sx n="75" d="100"/>
          <a:sy n="75" d="100"/>
        </p:scale>
        <p:origin x="-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1F3C5B-7B3B-4EE7-A0C4-B32F40EDFBFB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5BC1F9-E576-4FC5-96E7-2543260CD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127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BC1F9-E576-4FC5-96E7-2543260CDB1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86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2154C-E5BE-4A48-AB8D-880274C72028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E8285-960E-4CAA-9CB9-8A66CEB34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852D1-7111-4D77-898C-DBD38DECE36E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34F92-3542-4410-A5E9-DA06767C9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3C1D2-8842-46EC-9083-773D36E99922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2498A-2EC4-4B8E-83F7-194007340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81A8D-E9C0-46E5-BC7B-9E88951B6949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24061-12C1-4ECD-AE20-D8AAD0C0C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CED12-1047-4CEE-A088-445EB2911690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7F5C1-C69E-45C7-844B-850CC2992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8C68B-1459-4B2A-AB12-21617587D1CF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55C10-4911-4776-ADDA-17CA64533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358FA-0D7F-4C85-BC87-5A2889AF8B46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79AD7-C86C-49FA-AEF1-FFD3D4ECD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DE8BC-2DE5-46EE-B04F-5D36392431B6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40895-8798-4BBF-9242-44F90E2B0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C5398-2811-46FB-A59B-02AB79FA13B6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E183-CFDC-4789-86B0-F9E920489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67B66-7914-4ECB-8D21-15A5B3A7432A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A2830-97CC-4E1A-B5AE-514AF210E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793C6-D963-4CD9-AE0B-B078C52CCD99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1B0BB-B1FF-43CD-9725-D73328188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9E9934-A0C1-4508-9622-E2B5E8AD04BB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825DF6-8926-4BD1-B511-D1356DB40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5" r:id="rId3"/>
    <p:sldLayoutId id="2147483742" r:id="rId4"/>
    <p:sldLayoutId id="2147483741" r:id="rId5"/>
    <p:sldLayoutId id="2147483740" r:id="rId6"/>
    <p:sldLayoutId id="2147483739" r:id="rId7"/>
    <p:sldLayoutId id="2147483738" r:id="rId8"/>
    <p:sldLayoutId id="2147483746" r:id="rId9"/>
    <p:sldLayoutId id="2147483737" r:id="rId10"/>
    <p:sldLayoutId id="21474837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berez\Desktop\Penie%20ptic%20-%20bolotnaya%20sova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333375"/>
            <a:ext cx="8064500" cy="6119813"/>
          </a:xfrm>
        </p:spPr>
        <p:txBody>
          <a:bodyPr/>
          <a:lstStyle/>
          <a:p>
            <a:pPr marR="0" algn="ctr" eaLnBrk="1" hangingPunct="1">
              <a:lnSpc>
                <a:spcPct val="90000"/>
              </a:lnSpc>
            </a:pPr>
            <a:r>
              <a:rPr lang="ru-RU" sz="1900" smtClean="0"/>
              <a:t> </a:t>
            </a:r>
            <a:r>
              <a:rPr lang="ru-RU" sz="4600" b="1" smtClean="0">
                <a:solidFill>
                  <a:srgbClr val="66FFFF"/>
                </a:solidFill>
              </a:rPr>
              <a:t>Звук и буква  Ш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ru-RU" sz="1900" smtClean="0"/>
              <a:t>1. Образовательные: уточнить представления детей о звуке (Ш).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ru-RU" sz="1900" smtClean="0"/>
              <a:t>2. Коррекционные: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ru-RU" sz="1900" smtClean="0"/>
              <a:t>закрепить навыки правильного произношения звука (Ш) в слогах,     словах, предложениях, чистоговорках;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ru-RU" sz="1900" smtClean="0"/>
              <a:t>развивать артикуляционную и мелкую моторику;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ru-RU" sz="1900" smtClean="0"/>
              <a:t>развивать фонематический слух;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ru-RU" sz="1900" smtClean="0"/>
              <a:t>развивать речевое дыхание;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ru-RU" sz="1900" smtClean="0"/>
              <a:t>развивать чёткость дикции, интонационную выразительность.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ru-RU" sz="1900" smtClean="0"/>
              <a:t>3. Развивающие: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ru-RU" sz="1900" smtClean="0"/>
              <a:t>закрепить умение определять место звука в слове;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ru-RU" sz="1900" smtClean="0"/>
              <a:t>развивать умение соединять звуки в слова;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ru-RU" sz="1900" smtClean="0"/>
              <a:t>развивать внимание, память, мышление;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ru-RU" sz="1900" smtClean="0"/>
              <a:t>упражнять в согласовании существительных с числительными;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ru-RU" sz="1900" smtClean="0"/>
              <a:t>упражнять в умении грамматически правильно дополнять предложение.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ru-RU" sz="1900" smtClean="0"/>
              <a:t>4. Воспитательные: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ru-RU" sz="1900" smtClean="0"/>
              <a:t>формировать положительную мотивацию на занятии;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ru-RU" sz="1900" smtClean="0"/>
              <a:t>воспитывать навыки речевого общения  друг с другом, умение слушать.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Кукушка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2276475"/>
            <a:ext cx="4752975" cy="4105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Домик Кроша</a:t>
            </a:r>
          </a:p>
        </p:txBody>
      </p:sp>
      <p:pic>
        <p:nvPicPr>
          <p:cNvPr id="23554" name="Picture 2" descr="C:\Users\Microsot\Downloads\дом крош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Физминутка</a:t>
            </a:r>
          </a:p>
        </p:txBody>
      </p:sp>
      <p:pic>
        <p:nvPicPr>
          <p:cNvPr id="24578" name="Picture 2" descr="C:\Users\Microsot\Downloads\физми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2133600"/>
            <a:ext cx="3887788" cy="4175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Дорисуй </a:t>
            </a:r>
            <a:r>
              <a:rPr lang="ru-RU" dirty="0" smtClean="0"/>
              <a:t>мышку и лягушку</a:t>
            </a:r>
            <a:endParaRPr lang="ru-RU" dirty="0" smtClean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584" y="2348880"/>
            <a:ext cx="2552700" cy="321786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88840"/>
            <a:ext cx="513600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Microsot\Downloads\кома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225" y="863600"/>
            <a:ext cx="4859338" cy="2997200"/>
          </a:xfrm>
        </p:spPr>
      </p:pic>
      <p:pic>
        <p:nvPicPr>
          <p:cNvPr id="27650" name="Picture 4" descr="C:\Users\Microsot\Downloads\мух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573463"/>
            <a:ext cx="4284662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 descr="C:\Users\Microsot\Downloads\рыб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88" y="3860800"/>
            <a:ext cx="485933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3600"/>
          </a:xfrm>
        </p:spPr>
        <p:txBody>
          <a:bodyPr/>
          <a:lstStyle/>
          <a:p>
            <a:pPr eaLnBrk="1" hangingPunct="1"/>
            <a:r>
              <a:rPr lang="ru-RU" smtClean="0"/>
              <a:t>Что не едят лягушата?</a:t>
            </a:r>
          </a:p>
        </p:txBody>
      </p:sp>
      <p:pic>
        <p:nvPicPr>
          <p:cNvPr id="27653" name="Picture 5" descr="C:\Users\Microsot\Downloads\птицы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836613"/>
            <a:ext cx="3779837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1350963" y="6350"/>
            <a:ext cx="6513512" cy="1046163"/>
          </a:xfrm>
        </p:spPr>
        <p:txBody>
          <a:bodyPr/>
          <a:lstStyle/>
          <a:p>
            <a:pPr eaLnBrk="1" hangingPunct="1"/>
            <a:r>
              <a:rPr lang="ru-RU" smtClean="0"/>
              <a:t>Что не едят  мышата</a:t>
            </a: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250825" y="5084763"/>
            <a:ext cx="8229600" cy="4389437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8675" name="Picture 2" descr="C:\Users\Microsot\Downloads\колос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052513"/>
            <a:ext cx="46434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C:\Users\Microsot\Downloads\листь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16375"/>
            <a:ext cx="4643438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C:\Users\Microsot\Downloads\горох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052513"/>
            <a:ext cx="4500562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3" descr="C:\Users\Microsot\Downloads\кош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4005263"/>
            <a:ext cx="442753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Домик Нюши</a:t>
            </a:r>
          </a:p>
        </p:txBody>
      </p:sp>
      <p:pic>
        <p:nvPicPr>
          <p:cNvPr id="29698" name="Picture 2" descr="C:\Users\Microsot\Downloads\дом нюш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2133600"/>
            <a:ext cx="5761038" cy="4391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Смешарики</a:t>
            </a:r>
          </a:p>
        </p:txBody>
      </p:sp>
      <p:pic>
        <p:nvPicPr>
          <p:cNvPr id="30722" name="Picture 2" descr="C:\Users\Microsot\Downloads\бараш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81075"/>
            <a:ext cx="4427538" cy="2835275"/>
          </a:xfrm>
        </p:spPr>
      </p:pic>
      <p:pic>
        <p:nvPicPr>
          <p:cNvPr id="30723" name="Picture 3" descr="C:\Users\Microsot\Downloads\крош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981075"/>
            <a:ext cx="4716462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C:\Users\Microsot\Downloads\лосяш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36975"/>
            <a:ext cx="4449764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C:\Users\Microsot\Downloads\нюш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35476" y="3736975"/>
            <a:ext cx="4708524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Пальчиковая гимнастика</a:t>
            </a:r>
          </a:p>
        </p:txBody>
      </p:sp>
      <p:pic>
        <p:nvPicPr>
          <p:cNvPr id="15362" name="Picture 2" descr="C:\Users\Microsot\Downloads\пальчики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989138"/>
            <a:ext cx="6264275" cy="4248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Артикуляционная гимнастика</a:t>
            </a:r>
          </a:p>
        </p:txBody>
      </p:sp>
      <p:pic>
        <p:nvPicPr>
          <p:cNvPr id="16386" name="Picture 2" descr="C:\Users\Microsot\Downloads\Арт гим.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1989138"/>
            <a:ext cx="4608513" cy="4032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Смешарики</a:t>
            </a:r>
          </a:p>
        </p:txBody>
      </p:sp>
      <p:pic>
        <p:nvPicPr>
          <p:cNvPr id="17410" name="Picture 2" descr="C:\Users\Microsot\Downloads\бараш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32" y="1031330"/>
            <a:ext cx="4427538" cy="2835275"/>
          </a:xfrm>
        </p:spPr>
      </p:pic>
      <p:pic>
        <p:nvPicPr>
          <p:cNvPr id="17411" name="Picture 3" descr="C:\Users\Microsot\Downloads\крош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5036" y="1038970"/>
            <a:ext cx="4716462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Users\Microsot\Downloads\лосяш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67138"/>
            <a:ext cx="4751388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Users\Microsot\Downloads\нюш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4710" y="3767138"/>
            <a:ext cx="4716462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68313" y="-531813"/>
            <a:ext cx="8218487" cy="1657351"/>
          </a:xfrm>
        </p:spPr>
        <p:txBody>
          <a:bodyPr/>
          <a:lstStyle/>
          <a:p>
            <a:pPr eaLnBrk="1" hangingPunct="1"/>
            <a:r>
              <a:rPr lang="ru-RU" smtClean="0"/>
              <a:t>    Карта страны Смешариков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2" descr="C:\Users\Microsot\Downloads\Карта страны Смешарик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Домик Лосяша</a:t>
            </a:r>
          </a:p>
        </p:txBody>
      </p:sp>
      <p:pic>
        <p:nvPicPr>
          <p:cNvPr id="19458" name="Picture 2" descr="C:\Users\Microsot\Downloads\Дом лосяш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Зашумленные буквы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</a:t>
            </a:r>
            <a:r>
              <a:rPr lang="ru-RU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тшц</a:t>
            </a: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</a:t>
            </a:r>
            <a:r>
              <a:rPr lang="ru-RU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лнш</a:t>
            </a:r>
            <a:endParaRPr lang="ru-RU" sz="8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</a:t>
            </a:r>
            <a:r>
              <a:rPr lang="ru-RU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шмк</a:t>
            </a: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</a:t>
            </a:r>
            <a:r>
              <a:rPr lang="ru-RU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яшч</a:t>
            </a:r>
            <a:endParaRPr lang="ru-RU" sz="8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1547664" y="2708920"/>
            <a:ext cx="2736304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>
            <a:off x="1763688" y="2708920"/>
            <a:ext cx="2520280" cy="165618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04248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49" name="Соединительная линия уступом 48"/>
          <p:cNvCxnSpPr/>
          <p:nvPr/>
        </p:nvCxnSpPr>
        <p:spPr>
          <a:xfrm>
            <a:off x="5724128" y="2708920"/>
            <a:ext cx="2016224" cy="144016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/>
          <p:nvPr/>
        </p:nvCxnSpPr>
        <p:spPr>
          <a:xfrm rot="10800000" flipV="1">
            <a:off x="6084168" y="2708920"/>
            <a:ext cx="2160240" cy="151216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1403648" y="2132856"/>
            <a:ext cx="1224136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1403648" y="2132856"/>
            <a:ext cx="1728192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2015716" y="2132856"/>
            <a:ext cx="1620180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2627784" y="2132856"/>
            <a:ext cx="1512168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3383868" y="2276872"/>
            <a:ext cx="1332148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403648" y="2564904"/>
            <a:ext cx="1512168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763688" y="2132856"/>
            <a:ext cx="1872208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2411760" y="2132856"/>
            <a:ext cx="1944216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олилиния 67"/>
          <p:cNvSpPr/>
          <p:nvPr/>
        </p:nvSpPr>
        <p:spPr>
          <a:xfrm>
            <a:off x="1714500" y="2603500"/>
            <a:ext cx="2222500" cy="317500"/>
          </a:xfrm>
          <a:custGeom>
            <a:avLst/>
            <a:gdLst>
              <a:gd name="connsiteX0" fmla="*/ 0 w 2222500"/>
              <a:gd name="connsiteY0" fmla="*/ 317500 h 317500"/>
              <a:gd name="connsiteX1" fmla="*/ 50800 w 2222500"/>
              <a:gd name="connsiteY1" fmla="*/ 254000 h 317500"/>
              <a:gd name="connsiteX2" fmla="*/ 127000 w 2222500"/>
              <a:gd name="connsiteY2" fmla="*/ 203200 h 317500"/>
              <a:gd name="connsiteX3" fmla="*/ 177800 w 2222500"/>
              <a:gd name="connsiteY3" fmla="*/ 165100 h 317500"/>
              <a:gd name="connsiteX4" fmla="*/ 215900 w 2222500"/>
              <a:gd name="connsiteY4" fmla="*/ 152400 h 317500"/>
              <a:gd name="connsiteX5" fmla="*/ 330200 w 2222500"/>
              <a:gd name="connsiteY5" fmla="*/ 101600 h 317500"/>
              <a:gd name="connsiteX6" fmla="*/ 444500 w 2222500"/>
              <a:gd name="connsiteY6" fmla="*/ 88900 h 317500"/>
              <a:gd name="connsiteX7" fmla="*/ 533400 w 2222500"/>
              <a:gd name="connsiteY7" fmla="*/ 101600 h 317500"/>
              <a:gd name="connsiteX8" fmla="*/ 609600 w 2222500"/>
              <a:gd name="connsiteY8" fmla="*/ 152400 h 317500"/>
              <a:gd name="connsiteX9" fmla="*/ 647700 w 2222500"/>
              <a:gd name="connsiteY9" fmla="*/ 177800 h 317500"/>
              <a:gd name="connsiteX10" fmla="*/ 685800 w 2222500"/>
              <a:gd name="connsiteY10" fmla="*/ 203200 h 317500"/>
              <a:gd name="connsiteX11" fmla="*/ 736600 w 2222500"/>
              <a:gd name="connsiteY11" fmla="*/ 215900 h 317500"/>
              <a:gd name="connsiteX12" fmla="*/ 774700 w 2222500"/>
              <a:gd name="connsiteY12" fmla="*/ 254000 h 317500"/>
              <a:gd name="connsiteX13" fmla="*/ 1028700 w 2222500"/>
              <a:gd name="connsiteY13" fmla="*/ 254000 h 317500"/>
              <a:gd name="connsiteX14" fmla="*/ 1104900 w 2222500"/>
              <a:gd name="connsiteY14" fmla="*/ 228600 h 317500"/>
              <a:gd name="connsiteX15" fmla="*/ 1181100 w 2222500"/>
              <a:gd name="connsiteY15" fmla="*/ 165100 h 317500"/>
              <a:gd name="connsiteX16" fmla="*/ 1219200 w 2222500"/>
              <a:gd name="connsiteY16" fmla="*/ 127000 h 317500"/>
              <a:gd name="connsiteX17" fmla="*/ 1346200 w 2222500"/>
              <a:gd name="connsiteY17" fmla="*/ 50800 h 317500"/>
              <a:gd name="connsiteX18" fmla="*/ 1384300 w 2222500"/>
              <a:gd name="connsiteY18" fmla="*/ 38100 h 317500"/>
              <a:gd name="connsiteX19" fmla="*/ 1460500 w 2222500"/>
              <a:gd name="connsiteY19" fmla="*/ 0 h 317500"/>
              <a:gd name="connsiteX20" fmla="*/ 1638300 w 2222500"/>
              <a:gd name="connsiteY20" fmla="*/ 38100 h 317500"/>
              <a:gd name="connsiteX21" fmla="*/ 1676400 w 2222500"/>
              <a:gd name="connsiteY21" fmla="*/ 50800 h 317500"/>
              <a:gd name="connsiteX22" fmla="*/ 1752600 w 2222500"/>
              <a:gd name="connsiteY22" fmla="*/ 101600 h 317500"/>
              <a:gd name="connsiteX23" fmla="*/ 1790700 w 2222500"/>
              <a:gd name="connsiteY23" fmla="*/ 127000 h 317500"/>
              <a:gd name="connsiteX24" fmla="*/ 1828800 w 2222500"/>
              <a:gd name="connsiteY24" fmla="*/ 165100 h 317500"/>
              <a:gd name="connsiteX25" fmla="*/ 1879600 w 2222500"/>
              <a:gd name="connsiteY25" fmla="*/ 177800 h 317500"/>
              <a:gd name="connsiteX26" fmla="*/ 1930400 w 2222500"/>
              <a:gd name="connsiteY26" fmla="*/ 228600 h 317500"/>
              <a:gd name="connsiteX27" fmla="*/ 2171700 w 2222500"/>
              <a:gd name="connsiteY27" fmla="*/ 203200 h 317500"/>
              <a:gd name="connsiteX28" fmla="*/ 2209800 w 2222500"/>
              <a:gd name="connsiteY28" fmla="*/ 190500 h 317500"/>
              <a:gd name="connsiteX29" fmla="*/ 2222500 w 2222500"/>
              <a:gd name="connsiteY29" fmla="*/ 16510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22500" h="317500">
                <a:moveTo>
                  <a:pt x="0" y="317500"/>
                </a:moveTo>
                <a:cubicBezTo>
                  <a:pt x="16933" y="296333"/>
                  <a:pt x="30652" y="272133"/>
                  <a:pt x="50800" y="254000"/>
                </a:cubicBezTo>
                <a:cubicBezTo>
                  <a:pt x="73491" y="233579"/>
                  <a:pt x="102578" y="221516"/>
                  <a:pt x="127000" y="203200"/>
                </a:cubicBezTo>
                <a:cubicBezTo>
                  <a:pt x="143933" y="190500"/>
                  <a:pt x="159422" y="175602"/>
                  <a:pt x="177800" y="165100"/>
                </a:cubicBezTo>
                <a:cubicBezTo>
                  <a:pt x="189423" y="158458"/>
                  <a:pt x="203926" y="158387"/>
                  <a:pt x="215900" y="152400"/>
                </a:cubicBezTo>
                <a:cubicBezTo>
                  <a:pt x="272613" y="124044"/>
                  <a:pt x="245948" y="110961"/>
                  <a:pt x="330200" y="101600"/>
                </a:cubicBezTo>
                <a:lnTo>
                  <a:pt x="444500" y="88900"/>
                </a:lnTo>
                <a:cubicBezTo>
                  <a:pt x="474133" y="93133"/>
                  <a:pt x="505461" y="90854"/>
                  <a:pt x="533400" y="101600"/>
                </a:cubicBezTo>
                <a:cubicBezTo>
                  <a:pt x="561892" y="112559"/>
                  <a:pt x="584200" y="135467"/>
                  <a:pt x="609600" y="152400"/>
                </a:cubicBezTo>
                <a:lnTo>
                  <a:pt x="647700" y="177800"/>
                </a:lnTo>
                <a:cubicBezTo>
                  <a:pt x="660400" y="186267"/>
                  <a:pt x="670992" y="199498"/>
                  <a:pt x="685800" y="203200"/>
                </a:cubicBezTo>
                <a:lnTo>
                  <a:pt x="736600" y="215900"/>
                </a:lnTo>
                <a:cubicBezTo>
                  <a:pt x="749300" y="228600"/>
                  <a:pt x="758636" y="245968"/>
                  <a:pt x="774700" y="254000"/>
                </a:cubicBezTo>
                <a:cubicBezTo>
                  <a:pt x="833949" y="283625"/>
                  <a:pt x="1013181" y="255035"/>
                  <a:pt x="1028700" y="254000"/>
                </a:cubicBezTo>
                <a:cubicBezTo>
                  <a:pt x="1054100" y="245533"/>
                  <a:pt x="1085968" y="247532"/>
                  <a:pt x="1104900" y="228600"/>
                </a:cubicBezTo>
                <a:cubicBezTo>
                  <a:pt x="1216210" y="117290"/>
                  <a:pt x="1075012" y="253507"/>
                  <a:pt x="1181100" y="165100"/>
                </a:cubicBezTo>
                <a:cubicBezTo>
                  <a:pt x="1194898" y="153602"/>
                  <a:pt x="1205023" y="138027"/>
                  <a:pt x="1219200" y="127000"/>
                </a:cubicBezTo>
                <a:cubicBezTo>
                  <a:pt x="1256135" y="98273"/>
                  <a:pt x="1302216" y="69650"/>
                  <a:pt x="1346200" y="50800"/>
                </a:cubicBezTo>
                <a:cubicBezTo>
                  <a:pt x="1358505" y="45527"/>
                  <a:pt x="1372326" y="44087"/>
                  <a:pt x="1384300" y="38100"/>
                </a:cubicBezTo>
                <a:cubicBezTo>
                  <a:pt x="1482777" y="-11139"/>
                  <a:pt x="1364735" y="31922"/>
                  <a:pt x="1460500" y="0"/>
                </a:cubicBezTo>
                <a:cubicBezTo>
                  <a:pt x="1711509" y="22819"/>
                  <a:pt x="1529922" y="-16089"/>
                  <a:pt x="1638300" y="38100"/>
                </a:cubicBezTo>
                <a:cubicBezTo>
                  <a:pt x="1650274" y="44087"/>
                  <a:pt x="1664698" y="44299"/>
                  <a:pt x="1676400" y="50800"/>
                </a:cubicBezTo>
                <a:cubicBezTo>
                  <a:pt x="1703085" y="65625"/>
                  <a:pt x="1727200" y="84667"/>
                  <a:pt x="1752600" y="101600"/>
                </a:cubicBezTo>
                <a:cubicBezTo>
                  <a:pt x="1765300" y="110067"/>
                  <a:pt x="1779907" y="116207"/>
                  <a:pt x="1790700" y="127000"/>
                </a:cubicBezTo>
                <a:cubicBezTo>
                  <a:pt x="1803400" y="139700"/>
                  <a:pt x="1813206" y="156189"/>
                  <a:pt x="1828800" y="165100"/>
                </a:cubicBezTo>
                <a:cubicBezTo>
                  <a:pt x="1843955" y="173760"/>
                  <a:pt x="1862667" y="173567"/>
                  <a:pt x="1879600" y="177800"/>
                </a:cubicBezTo>
                <a:cubicBezTo>
                  <a:pt x="1896533" y="194733"/>
                  <a:pt x="1906746" y="224865"/>
                  <a:pt x="1930400" y="228600"/>
                </a:cubicBezTo>
                <a:cubicBezTo>
                  <a:pt x="2000030" y="239594"/>
                  <a:pt x="2097086" y="224518"/>
                  <a:pt x="2171700" y="203200"/>
                </a:cubicBezTo>
                <a:cubicBezTo>
                  <a:pt x="2184572" y="199522"/>
                  <a:pt x="2199090" y="198532"/>
                  <a:pt x="2209800" y="190500"/>
                </a:cubicBezTo>
                <a:cubicBezTo>
                  <a:pt x="2217373" y="184820"/>
                  <a:pt x="2218267" y="173567"/>
                  <a:pt x="2222500" y="1651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олилиния 68"/>
          <p:cNvSpPr/>
          <p:nvPr/>
        </p:nvSpPr>
        <p:spPr>
          <a:xfrm>
            <a:off x="1625600" y="4013102"/>
            <a:ext cx="2374900" cy="279498"/>
          </a:xfrm>
          <a:custGeom>
            <a:avLst/>
            <a:gdLst>
              <a:gd name="connsiteX0" fmla="*/ 0 w 2374900"/>
              <a:gd name="connsiteY0" fmla="*/ 228698 h 279498"/>
              <a:gd name="connsiteX1" fmla="*/ 139700 w 2374900"/>
              <a:gd name="connsiteY1" fmla="*/ 203298 h 279498"/>
              <a:gd name="connsiteX2" fmla="*/ 254000 w 2374900"/>
              <a:gd name="connsiteY2" fmla="*/ 139798 h 279498"/>
              <a:gd name="connsiteX3" fmla="*/ 342900 w 2374900"/>
              <a:gd name="connsiteY3" fmla="*/ 127098 h 279498"/>
              <a:gd name="connsiteX4" fmla="*/ 431800 w 2374900"/>
              <a:gd name="connsiteY4" fmla="*/ 101698 h 279498"/>
              <a:gd name="connsiteX5" fmla="*/ 469900 w 2374900"/>
              <a:gd name="connsiteY5" fmla="*/ 88998 h 279498"/>
              <a:gd name="connsiteX6" fmla="*/ 571500 w 2374900"/>
              <a:gd name="connsiteY6" fmla="*/ 63598 h 279498"/>
              <a:gd name="connsiteX7" fmla="*/ 1016000 w 2374900"/>
              <a:gd name="connsiteY7" fmla="*/ 76298 h 279498"/>
              <a:gd name="connsiteX8" fmla="*/ 1054100 w 2374900"/>
              <a:gd name="connsiteY8" fmla="*/ 88998 h 279498"/>
              <a:gd name="connsiteX9" fmla="*/ 1130300 w 2374900"/>
              <a:gd name="connsiteY9" fmla="*/ 101698 h 279498"/>
              <a:gd name="connsiteX10" fmla="*/ 1168400 w 2374900"/>
              <a:gd name="connsiteY10" fmla="*/ 114398 h 279498"/>
              <a:gd name="connsiteX11" fmla="*/ 1219200 w 2374900"/>
              <a:gd name="connsiteY11" fmla="*/ 127098 h 279498"/>
              <a:gd name="connsiteX12" fmla="*/ 1257300 w 2374900"/>
              <a:gd name="connsiteY12" fmla="*/ 139798 h 279498"/>
              <a:gd name="connsiteX13" fmla="*/ 1320800 w 2374900"/>
              <a:gd name="connsiteY13" fmla="*/ 152498 h 279498"/>
              <a:gd name="connsiteX14" fmla="*/ 1371600 w 2374900"/>
              <a:gd name="connsiteY14" fmla="*/ 177898 h 279498"/>
              <a:gd name="connsiteX15" fmla="*/ 1447800 w 2374900"/>
              <a:gd name="connsiteY15" fmla="*/ 228698 h 279498"/>
              <a:gd name="connsiteX16" fmla="*/ 1600200 w 2374900"/>
              <a:gd name="connsiteY16" fmla="*/ 279498 h 279498"/>
              <a:gd name="connsiteX17" fmla="*/ 1866900 w 2374900"/>
              <a:gd name="connsiteY17" fmla="*/ 266798 h 279498"/>
              <a:gd name="connsiteX18" fmla="*/ 1917700 w 2374900"/>
              <a:gd name="connsiteY18" fmla="*/ 241398 h 279498"/>
              <a:gd name="connsiteX19" fmla="*/ 2057400 w 2374900"/>
              <a:gd name="connsiteY19" fmla="*/ 177898 h 279498"/>
              <a:gd name="connsiteX20" fmla="*/ 2184400 w 2374900"/>
              <a:gd name="connsiteY20" fmla="*/ 101698 h 279498"/>
              <a:gd name="connsiteX21" fmla="*/ 2222500 w 2374900"/>
              <a:gd name="connsiteY21" fmla="*/ 76298 h 279498"/>
              <a:gd name="connsiteX22" fmla="*/ 2273300 w 2374900"/>
              <a:gd name="connsiteY22" fmla="*/ 50898 h 279498"/>
              <a:gd name="connsiteX23" fmla="*/ 2374900 w 2374900"/>
              <a:gd name="connsiteY23" fmla="*/ 98 h 27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74900" h="279498">
                <a:moveTo>
                  <a:pt x="0" y="228698"/>
                </a:moveTo>
                <a:cubicBezTo>
                  <a:pt x="35023" y="224320"/>
                  <a:pt x="100545" y="222875"/>
                  <a:pt x="139700" y="203298"/>
                </a:cubicBezTo>
                <a:cubicBezTo>
                  <a:pt x="206633" y="169832"/>
                  <a:pt x="154466" y="170424"/>
                  <a:pt x="254000" y="139798"/>
                </a:cubicBezTo>
                <a:cubicBezTo>
                  <a:pt x="282610" y="130995"/>
                  <a:pt x="313267" y="131331"/>
                  <a:pt x="342900" y="127098"/>
                </a:cubicBezTo>
                <a:cubicBezTo>
                  <a:pt x="434251" y="96648"/>
                  <a:pt x="320172" y="133592"/>
                  <a:pt x="431800" y="101698"/>
                </a:cubicBezTo>
                <a:cubicBezTo>
                  <a:pt x="444672" y="98020"/>
                  <a:pt x="456985" y="92520"/>
                  <a:pt x="469900" y="88998"/>
                </a:cubicBezTo>
                <a:cubicBezTo>
                  <a:pt x="503579" y="79813"/>
                  <a:pt x="571500" y="63598"/>
                  <a:pt x="571500" y="63598"/>
                </a:cubicBezTo>
                <a:cubicBezTo>
                  <a:pt x="719667" y="67831"/>
                  <a:pt x="867978" y="68507"/>
                  <a:pt x="1016000" y="76298"/>
                </a:cubicBezTo>
                <a:cubicBezTo>
                  <a:pt x="1029368" y="77002"/>
                  <a:pt x="1041032" y="86094"/>
                  <a:pt x="1054100" y="88998"/>
                </a:cubicBezTo>
                <a:cubicBezTo>
                  <a:pt x="1079237" y="94584"/>
                  <a:pt x="1105163" y="96112"/>
                  <a:pt x="1130300" y="101698"/>
                </a:cubicBezTo>
                <a:cubicBezTo>
                  <a:pt x="1143368" y="104602"/>
                  <a:pt x="1155528" y="110720"/>
                  <a:pt x="1168400" y="114398"/>
                </a:cubicBezTo>
                <a:cubicBezTo>
                  <a:pt x="1185183" y="119193"/>
                  <a:pt x="1202417" y="122303"/>
                  <a:pt x="1219200" y="127098"/>
                </a:cubicBezTo>
                <a:cubicBezTo>
                  <a:pt x="1232072" y="130776"/>
                  <a:pt x="1244313" y="136551"/>
                  <a:pt x="1257300" y="139798"/>
                </a:cubicBezTo>
                <a:cubicBezTo>
                  <a:pt x="1278241" y="145033"/>
                  <a:pt x="1299633" y="148265"/>
                  <a:pt x="1320800" y="152498"/>
                </a:cubicBezTo>
                <a:cubicBezTo>
                  <a:pt x="1337733" y="160965"/>
                  <a:pt x="1355366" y="168158"/>
                  <a:pt x="1371600" y="177898"/>
                </a:cubicBezTo>
                <a:cubicBezTo>
                  <a:pt x="1397777" y="193604"/>
                  <a:pt x="1418840" y="219045"/>
                  <a:pt x="1447800" y="228698"/>
                </a:cubicBezTo>
                <a:lnTo>
                  <a:pt x="1600200" y="279498"/>
                </a:lnTo>
                <a:cubicBezTo>
                  <a:pt x="1689100" y="275265"/>
                  <a:pt x="1778533" y="277402"/>
                  <a:pt x="1866900" y="266798"/>
                </a:cubicBezTo>
                <a:cubicBezTo>
                  <a:pt x="1885697" y="264542"/>
                  <a:pt x="1900299" y="248856"/>
                  <a:pt x="1917700" y="241398"/>
                </a:cubicBezTo>
                <a:cubicBezTo>
                  <a:pt x="1993221" y="209032"/>
                  <a:pt x="1939583" y="256443"/>
                  <a:pt x="2057400" y="177898"/>
                </a:cubicBezTo>
                <a:cubicBezTo>
                  <a:pt x="2243807" y="53627"/>
                  <a:pt x="2047718" y="179802"/>
                  <a:pt x="2184400" y="101698"/>
                </a:cubicBezTo>
                <a:cubicBezTo>
                  <a:pt x="2197652" y="94125"/>
                  <a:pt x="2209248" y="83871"/>
                  <a:pt x="2222500" y="76298"/>
                </a:cubicBezTo>
                <a:cubicBezTo>
                  <a:pt x="2238938" y="66905"/>
                  <a:pt x="2257066" y="60638"/>
                  <a:pt x="2273300" y="50898"/>
                </a:cubicBezTo>
                <a:cubicBezTo>
                  <a:pt x="2365794" y="-4598"/>
                  <a:pt x="2316408" y="98"/>
                  <a:pt x="2374900" y="9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олилиния 69"/>
          <p:cNvSpPr/>
          <p:nvPr/>
        </p:nvSpPr>
        <p:spPr>
          <a:xfrm>
            <a:off x="5816600" y="4025900"/>
            <a:ext cx="2427932" cy="355600"/>
          </a:xfrm>
          <a:custGeom>
            <a:avLst/>
            <a:gdLst>
              <a:gd name="connsiteX0" fmla="*/ 0 w 2427932"/>
              <a:gd name="connsiteY0" fmla="*/ 228600 h 355600"/>
              <a:gd name="connsiteX1" fmla="*/ 38100 w 2427932"/>
              <a:gd name="connsiteY1" fmla="*/ 152400 h 355600"/>
              <a:gd name="connsiteX2" fmla="*/ 63500 w 2427932"/>
              <a:gd name="connsiteY2" fmla="*/ 114300 h 355600"/>
              <a:gd name="connsiteX3" fmla="*/ 127000 w 2427932"/>
              <a:gd name="connsiteY3" fmla="*/ 25400 h 355600"/>
              <a:gd name="connsiteX4" fmla="*/ 165100 w 2427932"/>
              <a:gd name="connsiteY4" fmla="*/ 12700 h 355600"/>
              <a:gd name="connsiteX5" fmla="*/ 584200 w 2427932"/>
              <a:gd name="connsiteY5" fmla="*/ 25400 h 355600"/>
              <a:gd name="connsiteX6" fmla="*/ 635000 w 2427932"/>
              <a:gd name="connsiteY6" fmla="*/ 50800 h 355600"/>
              <a:gd name="connsiteX7" fmla="*/ 685800 w 2427932"/>
              <a:gd name="connsiteY7" fmla="*/ 114300 h 355600"/>
              <a:gd name="connsiteX8" fmla="*/ 723900 w 2427932"/>
              <a:gd name="connsiteY8" fmla="*/ 203200 h 355600"/>
              <a:gd name="connsiteX9" fmla="*/ 736600 w 2427932"/>
              <a:gd name="connsiteY9" fmla="*/ 241300 h 355600"/>
              <a:gd name="connsiteX10" fmla="*/ 774700 w 2427932"/>
              <a:gd name="connsiteY10" fmla="*/ 254000 h 355600"/>
              <a:gd name="connsiteX11" fmla="*/ 825500 w 2427932"/>
              <a:gd name="connsiteY11" fmla="*/ 304800 h 355600"/>
              <a:gd name="connsiteX12" fmla="*/ 901700 w 2427932"/>
              <a:gd name="connsiteY12" fmla="*/ 330200 h 355600"/>
              <a:gd name="connsiteX13" fmla="*/ 939800 w 2427932"/>
              <a:gd name="connsiteY13" fmla="*/ 355600 h 355600"/>
              <a:gd name="connsiteX14" fmla="*/ 1041400 w 2427932"/>
              <a:gd name="connsiteY14" fmla="*/ 304800 h 355600"/>
              <a:gd name="connsiteX15" fmla="*/ 1054100 w 2427932"/>
              <a:gd name="connsiteY15" fmla="*/ 266700 h 355600"/>
              <a:gd name="connsiteX16" fmla="*/ 1117600 w 2427932"/>
              <a:gd name="connsiteY16" fmla="*/ 190500 h 355600"/>
              <a:gd name="connsiteX17" fmla="*/ 1155700 w 2427932"/>
              <a:gd name="connsiteY17" fmla="*/ 63500 h 355600"/>
              <a:gd name="connsiteX18" fmla="*/ 1168400 w 2427932"/>
              <a:gd name="connsiteY18" fmla="*/ 25400 h 355600"/>
              <a:gd name="connsiteX19" fmla="*/ 1206500 w 2427932"/>
              <a:gd name="connsiteY19" fmla="*/ 0 h 355600"/>
              <a:gd name="connsiteX20" fmla="*/ 1346200 w 2427932"/>
              <a:gd name="connsiteY20" fmla="*/ 25400 h 355600"/>
              <a:gd name="connsiteX21" fmla="*/ 1384300 w 2427932"/>
              <a:gd name="connsiteY21" fmla="*/ 63500 h 355600"/>
              <a:gd name="connsiteX22" fmla="*/ 1397000 w 2427932"/>
              <a:gd name="connsiteY22" fmla="*/ 101600 h 355600"/>
              <a:gd name="connsiteX23" fmla="*/ 1447800 w 2427932"/>
              <a:gd name="connsiteY23" fmla="*/ 177800 h 355600"/>
              <a:gd name="connsiteX24" fmla="*/ 1485900 w 2427932"/>
              <a:gd name="connsiteY24" fmla="*/ 254000 h 355600"/>
              <a:gd name="connsiteX25" fmla="*/ 1524000 w 2427932"/>
              <a:gd name="connsiteY25" fmla="*/ 304800 h 355600"/>
              <a:gd name="connsiteX26" fmla="*/ 1562100 w 2427932"/>
              <a:gd name="connsiteY26" fmla="*/ 317500 h 355600"/>
              <a:gd name="connsiteX27" fmla="*/ 1625600 w 2427932"/>
              <a:gd name="connsiteY27" fmla="*/ 304800 h 355600"/>
              <a:gd name="connsiteX28" fmla="*/ 1676400 w 2427932"/>
              <a:gd name="connsiteY28" fmla="*/ 228600 h 355600"/>
              <a:gd name="connsiteX29" fmla="*/ 1765300 w 2427932"/>
              <a:gd name="connsiteY29" fmla="*/ 88900 h 355600"/>
              <a:gd name="connsiteX30" fmla="*/ 1866900 w 2427932"/>
              <a:gd name="connsiteY30" fmla="*/ 0 h 355600"/>
              <a:gd name="connsiteX31" fmla="*/ 1955800 w 2427932"/>
              <a:gd name="connsiteY31" fmla="*/ 12700 h 355600"/>
              <a:gd name="connsiteX32" fmla="*/ 2044700 w 2427932"/>
              <a:gd name="connsiteY32" fmla="*/ 38100 h 355600"/>
              <a:gd name="connsiteX33" fmla="*/ 2095500 w 2427932"/>
              <a:gd name="connsiteY33" fmla="*/ 50800 h 355600"/>
              <a:gd name="connsiteX34" fmla="*/ 2171700 w 2427932"/>
              <a:gd name="connsiteY34" fmla="*/ 101600 h 355600"/>
              <a:gd name="connsiteX35" fmla="*/ 2209800 w 2427932"/>
              <a:gd name="connsiteY35" fmla="*/ 127000 h 355600"/>
              <a:gd name="connsiteX36" fmla="*/ 2235200 w 2427932"/>
              <a:gd name="connsiteY36" fmla="*/ 165100 h 355600"/>
              <a:gd name="connsiteX37" fmla="*/ 2286000 w 2427932"/>
              <a:gd name="connsiteY37" fmla="*/ 279400 h 355600"/>
              <a:gd name="connsiteX38" fmla="*/ 2324100 w 2427932"/>
              <a:gd name="connsiteY38" fmla="*/ 292100 h 355600"/>
              <a:gd name="connsiteX39" fmla="*/ 2362200 w 2427932"/>
              <a:gd name="connsiteY39" fmla="*/ 317500 h 355600"/>
              <a:gd name="connsiteX40" fmla="*/ 2400300 w 2427932"/>
              <a:gd name="connsiteY40" fmla="*/ 292100 h 355600"/>
              <a:gd name="connsiteX41" fmla="*/ 2425700 w 2427932"/>
              <a:gd name="connsiteY41" fmla="*/ 889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27932" h="355600">
                <a:moveTo>
                  <a:pt x="0" y="228600"/>
                </a:moveTo>
                <a:cubicBezTo>
                  <a:pt x="12700" y="203200"/>
                  <a:pt x="24309" y="177224"/>
                  <a:pt x="38100" y="152400"/>
                </a:cubicBezTo>
                <a:cubicBezTo>
                  <a:pt x="45513" y="139057"/>
                  <a:pt x="55927" y="127552"/>
                  <a:pt x="63500" y="114300"/>
                </a:cubicBezTo>
                <a:cubicBezTo>
                  <a:pt x="87948" y="71516"/>
                  <a:pt x="84036" y="54043"/>
                  <a:pt x="127000" y="25400"/>
                </a:cubicBezTo>
                <a:cubicBezTo>
                  <a:pt x="138139" y="17974"/>
                  <a:pt x="152400" y="16933"/>
                  <a:pt x="165100" y="12700"/>
                </a:cubicBezTo>
                <a:cubicBezTo>
                  <a:pt x="304800" y="16933"/>
                  <a:pt x="444893" y="14105"/>
                  <a:pt x="584200" y="25400"/>
                </a:cubicBezTo>
                <a:cubicBezTo>
                  <a:pt x="603070" y="26930"/>
                  <a:pt x="621613" y="37413"/>
                  <a:pt x="635000" y="50800"/>
                </a:cubicBezTo>
                <a:cubicBezTo>
                  <a:pt x="757687" y="173487"/>
                  <a:pt x="516660" y="1540"/>
                  <a:pt x="685800" y="114300"/>
                </a:cubicBezTo>
                <a:cubicBezTo>
                  <a:pt x="712231" y="220026"/>
                  <a:pt x="680047" y="115495"/>
                  <a:pt x="723900" y="203200"/>
                </a:cubicBezTo>
                <a:cubicBezTo>
                  <a:pt x="729887" y="215174"/>
                  <a:pt x="727134" y="231834"/>
                  <a:pt x="736600" y="241300"/>
                </a:cubicBezTo>
                <a:cubicBezTo>
                  <a:pt x="746066" y="250766"/>
                  <a:pt x="762000" y="249767"/>
                  <a:pt x="774700" y="254000"/>
                </a:cubicBezTo>
                <a:cubicBezTo>
                  <a:pt x="791633" y="270933"/>
                  <a:pt x="804965" y="292479"/>
                  <a:pt x="825500" y="304800"/>
                </a:cubicBezTo>
                <a:cubicBezTo>
                  <a:pt x="848458" y="318575"/>
                  <a:pt x="879423" y="315348"/>
                  <a:pt x="901700" y="330200"/>
                </a:cubicBezTo>
                <a:lnTo>
                  <a:pt x="939800" y="355600"/>
                </a:lnTo>
                <a:cubicBezTo>
                  <a:pt x="985837" y="344091"/>
                  <a:pt x="1007314" y="345703"/>
                  <a:pt x="1041400" y="304800"/>
                </a:cubicBezTo>
                <a:cubicBezTo>
                  <a:pt x="1049970" y="294516"/>
                  <a:pt x="1048113" y="278674"/>
                  <a:pt x="1054100" y="266700"/>
                </a:cubicBezTo>
                <a:cubicBezTo>
                  <a:pt x="1071781" y="231337"/>
                  <a:pt x="1089513" y="218587"/>
                  <a:pt x="1117600" y="190500"/>
                </a:cubicBezTo>
                <a:cubicBezTo>
                  <a:pt x="1140696" y="28826"/>
                  <a:pt x="1109495" y="155910"/>
                  <a:pt x="1155700" y="63500"/>
                </a:cubicBezTo>
                <a:cubicBezTo>
                  <a:pt x="1161687" y="51526"/>
                  <a:pt x="1160037" y="35853"/>
                  <a:pt x="1168400" y="25400"/>
                </a:cubicBezTo>
                <a:cubicBezTo>
                  <a:pt x="1177935" y="13481"/>
                  <a:pt x="1193800" y="8467"/>
                  <a:pt x="1206500" y="0"/>
                </a:cubicBezTo>
                <a:cubicBezTo>
                  <a:pt x="1210807" y="538"/>
                  <a:pt x="1319093" y="7329"/>
                  <a:pt x="1346200" y="25400"/>
                </a:cubicBezTo>
                <a:cubicBezTo>
                  <a:pt x="1361144" y="35363"/>
                  <a:pt x="1371600" y="50800"/>
                  <a:pt x="1384300" y="63500"/>
                </a:cubicBezTo>
                <a:cubicBezTo>
                  <a:pt x="1388533" y="76200"/>
                  <a:pt x="1390499" y="89898"/>
                  <a:pt x="1397000" y="101600"/>
                </a:cubicBezTo>
                <a:cubicBezTo>
                  <a:pt x="1411825" y="128285"/>
                  <a:pt x="1438147" y="148840"/>
                  <a:pt x="1447800" y="177800"/>
                </a:cubicBezTo>
                <a:cubicBezTo>
                  <a:pt x="1463527" y="224982"/>
                  <a:pt x="1455126" y="210916"/>
                  <a:pt x="1485900" y="254000"/>
                </a:cubicBezTo>
                <a:cubicBezTo>
                  <a:pt x="1498203" y="271224"/>
                  <a:pt x="1507739" y="291249"/>
                  <a:pt x="1524000" y="304800"/>
                </a:cubicBezTo>
                <a:cubicBezTo>
                  <a:pt x="1534284" y="313370"/>
                  <a:pt x="1549400" y="313267"/>
                  <a:pt x="1562100" y="317500"/>
                </a:cubicBezTo>
                <a:cubicBezTo>
                  <a:pt x="1583267" y="313267"/>
                  <a:pt x="1608561" y="318052"/>
                  <a:pt x="1625600" y="304800"/>
                </a:cubicBezTo>
                <a:cubicBezTo>
                  <a:pt x="1649697" y="286058"/>
                  <a:pt x="1662748" y="255904"/>
                  <a:pt x="1676400" y="228600"/>
                </a:cubicBezTo>
                <a:cubicBezTo>
                  <a:pt x="1789939" y="1523"/>
                  <a:pt x="1674476" y="205673"/>
                  <a:pt x="1765300" y="88900"/>
                </a:cubicBezTo>
                <a:cubicBezTo>
                  <a:pt x="1838296" y="-4951"/>
                  <a:pt x="1779330" y="21893"/>
                  <a:pt x="1866900" y="0"/>
                </a:cubicBezTo>
                <a:cubicBezTo>
                  <a:pt x="1896533" y="4233"/>
                  <a:pt x="1926349" y="7345"/>
                  <a:pt x="1955800" y="12700"/>
                </a:cubicBezTo>
                <a:cubicBezTo>
                  <a:pt x="2010391" y="22626"/>
                  <a:pt x="1997095" y="24498"/>
                  <a:pt x="2044700" y="38100"/>
                </a:cubicBezTo>
                <a:cubicBezTo>
                  <a:pt x="2061483" y="42895"/>
                  <a:pt x="2078567" y="46567"/>
                  <a:pt x="2095500" y="50800"/>
                </a:cubicBezTo>
                <a:lnTo>
                  <a:pt x="2171700" y="101600"/>
                </a:lnTo>
                <a:lnTo>
                  <a:pt x="2209800" y="127000"/>
                </a:lnTo>
                <a:cubicBezTo>
                  <a:pt x="2218267" y="139700"/>
                  <a:pt x="2229001" y="151152"/>
                  <a:pt x="2235200" y="165100"/>
                </a:cubicBezTo>
                <a:cubicBezTo>
                  <a:pt x="2246976" y="191595"/>
                  <a:pt x="2256267" y="255614"/>
                  <a:pt x="2286000" y="279400"/>
                </a:cubicBezTo>
                <a:cubicBezTo>
                  <a:pt x="2296453" y="287763"/>
                  <a:pt x="2312126" y="286113"/>
                  <a:pt x="2324100" y="292100"/>
                </a:cubicBezTo>
                <a:cubicBezTo>
                  <a:pt x="2337752" y="298926"/>
                  <a:pt x="2349500" y="309033"/>
                  <a:pt x="2362200" y="317500"/>
                </a:cubicBezTo>
                <a:cubicBezTo>
                  <a:pt x="2374900" y="309033"/>
                  <a:pt x="2392210" y="305043"/>
                  <a:pt x="2400300" y="292100"/>
                </a:cubicBezTo>
                <a:cubicBezTo>
                  <a:pt x="2439087" y="230041"/>
                  <a:pt x="2425700" y="156815"/>
                  <a:pt x="2425700" y="889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олилиния 70"/>
          <p:cNvSpPr/>
          <p:nvPr/>
        </p:nvSpPr>
        <p:spPr>
          <a:xfrm>
            <a:off x="5650924" y="2552700"/>
            <a:ext cx="2731076" cy="469900"/>
          </a:xfrm>
          <a:custGeom>
            <a:avLst/>
            <a:gdLst>
              <a:gd name="connsiteX0" fmla="*/ 267276 w 2731076"/>
              <a:gd name="connsiteY0" fmla="*/ 431800 h 469900"/>
              <a:gd name="connsiteX1" fmla="*/ 330776 w 2731076"/>
              <a:gd name="connsiteY1" fmla="*/ 419100 h 469900"/>
              <a:gd name="connsiteX2" fmla="*/ 381576 w 2731076"/>
              <a:gd name="connsiteY2" fmla="*/ 406400 h 469900"/>
              <a:gd name="connsiteX3" fmla="*/ 356176 w 2731076"/>
              <a:gd name="connsiteY3" fmla="*/ 266700 h 469900"/>
              <a:gd name="connsiteX4" fmla="*/ 241876 w 2731076"/>
              <a:gd name="connsiteY4" fmla="*/ 355600 h 469900"/>
              <a:gd name="connsiteX5" fmla="*/ 216476 w 2731076"/>
              <a:gd name="connsiteY5" fmla="*/ 393700 h 469900"/>
              <a:gd name="connsiteX6" fmla="*/ 165676 w 2731076"/>
              <a:gd name="connsiteY6" fmla="*/ 431800 h 469900"/>
              <a:gd name="connsiteX7" fmla="*/ 127576 w 2731076"/>
              <a:gd name="connsiteY7" fmla="*/ 469900 h 469900"/>
              <a:gd name="connsiteX8" fmla="*/ 76776 w 2731076"/>
              <a:gd name="connsiteY8" fmla="*/ 381000 h 469900"/>
              <a:gd name="connsiteX9" fmla="*/ 38676 w 2731076"/>
              <a:gd name="connsiteY9" fmla="*/ 342900 h 469900"/>
              <a:gd name="connsiteX10" fmla="*/ 13276 w 2731076"/>
              <a:gd name="connsiteY10" fmla="*/ 304800 h 469900"/>
              <a:gd name="connsiteX11" fmla="*/ 25976 w 2731076"/>
              <a:gd name="connsiteY11" fmla="*/ 88900 h 469900"/>
              <a:gd name="connsiteX12" fmla="*/ 267276 w 2731076"/>
              <a:gd name="connsiteY12" fmla="*/ 114300 h 469900"/>
              <a:gd name="connsiteX13" fmla="*/ 305376 w 2731076"/>
              <a:gd name="connsiteY13" fmla="*/ 139700 h 469900"/>
              <a:gd name="connsiteX14" fmla="*/ 356176 w 2731076"/>
              <a:gd name="connsiteY14" fmla="*/ 215900 h 469900"/>
              <a:gd name="connsiteX15" fmla="*/ 457776 w 2731076"/>
              <a:gd name="connsiteY15" fmla="*/ 330200 h 469900"/>
              <a:gd name="connsiteX16" fmla="*/ 533976 w 2731076"/>
              <a:gd name="connsiteY16" fmla="*/ 381000 h 469900"/>
              <a:gd name="connsiteX17" fmla="*/ 597476 w 2731076"/>
              <a:gd name="connsiteY17" fmla="*/ 368300 h 469900"/>
              <a:gd name="connsiteX18" fmla="*/ 660976 w 2731076"/>
              <a:gd name="connsiteY18" fmla="*/ 279400 h 469900"/>
              <a:gd name="connsiteX19" fmla="*/ 686376 w 2731076"/>
              <a:gd name="connsiteY19" fmla="*/ 228600 h 469900"/>
              <a:gd name="connsiteX20" fmla="*/ 737176 w 2731076"/>
              <a:gd name="connsiteY20" fmla="*/ 101600 h 469900"/>
              <a:gd name="connsiteX21" fmla="*/ 787976 w 2731076"/>
              <a:gd name="connsiteY21" fmla="*/ 63500 h 469900"/>
              <a:gd name="connsiteX22" fmla="*/ 851476 w 2731076"/>
              <a:gd name="connsiteY22" fmla="*/ 0 h 469900"/>
              <a:gd name="connsiteX23" fmla="*/ 927676 w 2731076"/>
              <a:gd name="connsiteY23" fmla="*/ 12700 h 469900"/>
              <a:gd name="connsiteX24" fmla="*/ 1041976 w 2731076"/>
              <a:gd name="connsiteY24" fmla="*/ 114300 h 469900"/>
              <a:gd name="connsiteX25" fmla="*/ 1080076 w 2731076"/>
              <a:gd name="connsiteY25" fmla="*/ 139700 h 469900"/>
              <a:gd name="connsiteX26" fmla="*/ 1130876 w 2731076"/>
              <a:gd name="connsiteY26" fmla="*/ 203200 h 469900"/>
              <a:gd name="connsiteX27" fmla="*/ 1156276 w 2731076"/>
              <a:gd name="connsiteY27" fmla="*/ 241300 h 469900"/>
              <a:gd name="connsiteX28" fmla="*/ 1232476 w 2731076"/>
              <a:gd name="connsiteY28" fmla="*/ 292100 h 469900"/>
              <a:gd name="connsiteX29" fmla="*/ 1270576 w 2731076"/>
              <a:gd name="connsiteY29" fmla="*/ 317500 h 469900"/>
              <a:gd name="connsiteX30" fmla="*/ 1321376 w 2731076"/>
              <a:gd name="connsiteY30" fmla="*/ 304800 h 469900"/>
              <a:gd name="connsiteX31" fmla="*/ 1397576 w 2731076"/>
              <a:gd name="connsiteY31" fmla="*/ 241300 h 469900"/>
              <a:gd name="connsiteX32" fmla="*/ 1473776 w 2731076"/>
              <a:gd name="connsiteY32" fmla="*/ 177800 h 469900"/>
              <a:gd name="connsiteX33" fmla="*/ 1499176 w 2731076"/>
              <a:gd name="connsiteY33" fmla="*/ 139700 h 469900"/>
              <a:gd name="connsiteX34" fmla="*/ 1549976 w 2731076"/>
              <a:gd name="connsiteY34" fmla="*/ 101600 h 469900"/>
              <a:gd name="connsiteX35" fmla="*/ 1613476 w 2731076"/>
              <a:gd name="connsiteY35" fmla="*/ 38100 h 469900"/>
              <a:gd name="connsiteX36" fmla="*/ 1765876 w 2731076"/>
              <a:gd name="connsiteY36" fmla="*/ 101600 h 469900"/>
              <a:gd name="connsiteX37" fmla="*/ 1842076 w 2731076"/>
              <a:gd name="connsiteY37" fmla="*/ 152400 h 469900"/>
              <a:gd name="connsiteX38" fmla="*/ 1892876 w 2731076"/>
              <a:gd name="connsiteY38" fmla="*/ 228600 h 469900"/>
              <a:gd name="connsiteX39" fmla="*/ 1930976 w 2731076"/>
              <a:gd name="connsiteY39" fmla="*/ 266700 h 469900"/>
              <a:gd name="connsiteX40" fmla="*/ 1956376 w 2731076"/>
              <a:gd name="connsiteY40" fmla="*/ 304800 h 469900"/>
              <a:gd name="connsiteX41" fmla="*/ 1994476 w 2731076"/>
              <a:gd name="connsiteY41" fmla="*/ 317500 h 469900"/>
              <a:gd name="connsiteX42" fmla="*/ 2045276 w 2731076"/>
              <a:gd name="connsiteY42" fmla="*/ 304800 h 469900"/>
              <a:gd name="connsiteX43" fmla="*/ 2121476 w 2731076"/>
              <a:gd name="connsiteY43" fmla="*/ 241300 h 469900"/>
              <a:gd name="connsiteX44" fmla="*/ 2159576 w 2731076"/>
              <a:gd name="connsiteY44" fmla="*/ 215900 h 469900"/>
              <a:gd name="connsiteX45" fmla="*/ 2172276 w 2731076"/>
              <a:gd name="connsiteY45" fmla="*/ 177800 h 469900"/>
              <a:gd name="connsiteX46" fmla="*/ 2210376 w 2731076"/>
              <a:gd name="connsiteY46" fmla="*/ 152400 h 469900"/>
              <a:gd name="connsiteX47" fmla="*/ 2248476 w 2731076"/>
              <a:gd name="connsiteY47" fmla="*/ 114300 h 469900"/>
              <a:gd name="connsiteX48" fmla="*/ 2261176 w 2731076"/>
              <a:gd name="connsiteY48" fmla="*/ 76200 h 469900"/>
              <a:gd name="connsiteX49" fmla="*/ 2337376 w 2731076"/>
              <a:gd name="connsiteY49" fmla="*/ 50800 h 469900"/>
              <a:gd name="connsiteX50" fmla="*/ 2527876 w 2731076"/>
              <a:gd name="connsiteY50" fmla="*/ 101600 h 469900"/>
              <a:gd name="connsiteX51" fmla="*/ 2642176 w 2731076"/>
              <a:gd name="connsiteY51" fmla="*/ 152400 h 469900"/>
              <a:gd name="connsiteX52" fmla="*/ 2705676 w 2731076"/>
              <a:gd name="connsiteY52" fmla="*/ 228600 h 469900"/>
              <a:gd name="connsiteX53" fmla="*/ 2731076 w 2731076"/>
              <a:gd name="connsiteY53" fmla="*/ 25400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1076" h="469900">
                <a:moveTo>
                  <a:pt x="267276" y="431800"/>
                </a:moveTo>
                <a:cubicBezTo>
                  <a:pt x="288443" y="427567"/>
                  <a:pt x="309704" y="423783"/>
                  <a:pt x="330776" y="419100"/>
                </a:cubicBezTo>
                <a:cubicBezTo>
                  <a:pt x="347815" y="415314"/>
                  <a:pt x="378707" y="423617"/>
                  <a:pt x="381576" y="406400"/>
                </a:cubicBezTo>
                <a:cubicBezTo>
                  <a:pt x="389357" y="359714"/>
                  <a:pt x="364643" y="313267"/>
                  <a:pt x="356176" y="266700"/>
                </a:cubicBezTo>
                <a:cubicBezTo>
                  <a:pt x="297681" y="286198"/>
                  <a:pt x="290828" y="282172"/>
                  <a:pt x="241876" y="355600"/>
                </a:cubicBezTo>
                <a:cubicBezTo>
                  <a:pt x="233409" y="368300"/>
                  <a:pt x="227269" y="382907"/>
                  <a:pt x="216476" y="393700"/>
                </a:cubicBezTo>
                <a:cubicBezTo>
                  <a:pt x="201509" y="408667"/>
                  <a:pt x="181747" y="418025"/>
                  <a:pt x="165676" y="431800"/>
                </a:cubicBezTo>
                <a:cubicBezTo>
                  <a:pt x="152039" y="443489"/>
                  <a:pt x="140276" y="457200"/>
                  <a:pt x="127576" y="469900"/>
                </a:cubicBezTo>
                <a:cubicBezTo>
                  <a:pt x="46547" y="415881"/>
                  <a:pt x="127780" y="483007"/>
                  <a:pt x="76776" y="381000"/>
                </a:cubicBezTo>
                <a:cubicBezTo>
                  <a:pt x="68744" y="364936"/>
                  <a:pt x="50174" y="356698"/>
                  <a:pt x="38676" y="342900"/>
                </a:cubicBezTo>
                <a:cubicBezTo>
                  <a:pt x="28905" y="331174"/>
                  <a:pt x="21743" y="317500"/>
                  <a:pt x="13276" y="304800"/>
                </a:cubicBezTo>
                <a:cubicBezTo>
                  <a:pt x="17509" y="232833"/>
                  <a:pt x="-26521" y="138309"/>
                  <a:pt x="25976" y="88900"/>
                </a:cubicBezTo>
                <a:cubicBezTo>
                  <a:pt x="31635" y="83574"/>
                  <a:pt x="206395" y="83860"/>
                  <a:pt x="267276" y="114300"/>
                </a:cubicBezTo>
                <a:cubicBezTo>
                  <a:pt x="280928" y="121126"/>
                  <a:pt x="292676" y="131233"/>
                  <a:pt x="305376" y="139700"/>
                </a:cubicBezTo>
                <a:lnTo>
                  <a:pt x="356176" y="215900"/>
                </a:lnTo>
                <a:cubicBezTo>
                  <a:pt x="386715" y="261709"/>
                  <a:pt x="405580" y="295403"/>
                  <a:pt x="457776" y="330200"/>
                </a:cubicBezTo>
                <a:lnTo>
                  <a:pt x="533976" y="381000"/>
                </a:lnTo>
                <a:cubicBezTo>
                  <a:pt x="555143" y="376767"/>
                  <a:pt x="578607" y="378783"/>
                  <a:pt x="597476" y="368300"/>
                </a:cubicBezTo>
                <a:cubicBezTo>
                  <a:pt x="656275" y="335634"/>
                  <a:pt x="641523" y="324790"/>
                  <a:pt x="660976" y="279400"/>
                </a:cubicBezTo>
                <a:cubicBezTo>
                  <a:pt x="668434" y="261999"/>
                  <a:pt x="679345" y="246178"/>
                  <a:pt x="686376" y="228600"/>
                </a:cubicBezTo>
                <a:cubicBezTo>
                  <a:pt x="696499" y="203293"/>
                  <a:pt x="714838" y="127661"/>
                  <a:pt x="737176" y="101600"/>
                </a:cubicBezTo>
                <a:cubicBezTo>
                  <a:pt x="750951" y="85529"/>
                  <a:pt x="773009" y="78467"/>
                  <a:pt x="787976" y="63500"/>
                </a:cubicBezTo>
                <a:cubicBezTo>
                  <a:pt x="872643" y="-21167"/>
                  <a:pt x="749876" y="67733"/>
                  <a:pt x="851476" y="0"/>
                </a:cubicBezTo>
                <a:cubicBezTo>
                  <a:pt x="876876" y="4233"/>
                  <a:pt x="903247" y="4557"/>
                  <a:pt x="927676" y="12700"/>
                </a:cubicBezTo>
                <a:cubicBezTo>
                  <a:pt x="964641" y="25022"/>
                  <a:pt x="1027993" y="104978"/>
                  <a:pt x="1041976" y="114300"/>
                </a:cubicBezTo>
                <a:lnTo>
                  <a:pt x="1080076" y="139700"/>
                </a:lnTo>
                <a:cubicBezTo>
                  <a:pt x="1104800" y="213873"/>
                  <a:pt x="1073431" y="145755"/>
                  <a:pt x="1130876" y="203200"/>
                </a:cubicBezTo>
                <a:cubicBezTo>
                  <a:pt x="1141669" y="213993"/>
                  <a:pt x="1144789" y="231249"/>
                  <a:pt x="1156276" y="241300"/>
                </a:cubicBezTo>
                <a:cubicBezTo>
                  <a:pt x="1179250" y="261402"/>
                  <a:pt x="1207076" y="275167"/>
                  <a:pt x="1232476" y="292100"/>
                </a:cubicBezTo>
                <a:lnTo>
                  <a:pt x="1270576" y="317500"/>
                </a:lnTo>
                <a:cubicBezTo>
                  <a:pt x="1287509" y="313267"/>
                  <a:pt x="1305333" y="311676"/>
                  <a:pt x="1321376" y="304800"/>
                </a:cubicBezTo>
                <a:cubicBezTo>
                  <a:pt x="1360327" y="288107"/>
                  <a:pt x="1365266" y="268225"/>
                  <a:pt x="1397576" y="241300"/>
                </a:cubicBezTo>
                <a:cubicBezTo>
                  <a:pt x="1452067" y="195891"/>
                  <a:pt x="1423181" y="238514"/>
                  <a:pt x="1473776" y="177800"/>
                </a:cubicBezTo>
                <a:cubicBezTo>
                  <a:pt x="1483547" y="166074"/>
                  <a:pt x="1488383" y="150493"/>
                  <a:pt x="1499176" y="139700"/>
                </a:cubicBezTo>
                <a:cubicBezTo>
                  <a:pt x="1514143" y="124733"/>
                  <a:pt x="1535009" y="116567"/>
                  <a:pt x="1549976" y="101600"/>
                </a:cubicBezTo>
                <a:cubicBezTo>
                  <a:pt x="1634643" y="16933"/>
                  <a:pt x="1511876" y="105833"/>
                  <a:pt x="1613476" y="38100"/>
                </a:cubicBezTo>
                <a:cubicBezTo>
                  <a:pt x="1664988" y="50978"/>
                  <a:pt x="1726805" y="62529"/>
                  <a:pt x="1765876" y="101600"/>
                </a:cubicBezTo>
                <a:cubicBezTo>
                  <a:pt x="1813442" y="149166"/>
                  <a:pt x="1786937" y="134020"/>
                  <a:pt x="1842076" y="152400"/>
                </a:cubicBezTo>
                <a:cubicBezTo>
                  <a:pt x="1859009" y="177800"/>
                  <a:pt x="1871290" y="207014"/>
                  <a:pt x="1892876" y="228600"/>
                </a:cubicBezTo>
                <a:cubicBezTo>
                  <a:pt x="1905576" y="241300"/>
                  <a:pt x="1919478" y="252902"/>
                  <a:pt x="1930976" y="266700"/>
                </a:cubicBezTo>
                <a:cubicBezTo>
                  <a:pt x="1940747" y="278426"/>
                  <a:pt x="1944457" y="295265"/>
                  <a:pt x="1956376" y="304800"/>
                </a:cubicBezTo>
                <a:cubicBezTo>
                  <a:pt x="1966829" y="313163"/>
                  <a:pt x="1981776" y="313267"/>
                  <a:pt x="1994476" y="317500"/>
                </a:cubicBezTo>
                <a:cubicBezTo>
                  <a:pt x="2011409" y="313267"/>
                  <a:pt x="2029233" y="311676"/>
                  <a:pt x="2045276" y="304800"/>
                </a:cubicBezTo>
                <a:cubicBezTo>
                  <a:pt x="2084227" y="288107"/>
                  <a:pt x="2089166" y="268225"/>
                  <a:pt x="2121476" y="241300"/>
                </a:cubicBezTo>
                <a:cubicBezTo>
                  <a:pt x="2133202" y="231529"/>
                  <a:pt x="2146876" y="224367"/>
                  <a:pt x="2159576" y="215900"/>
                </a:cubicBezTo>
                <a:cubicBezTo>
                  <a:pt x="2163809" y="203200"/>
                  <a:pt x="2163913" y="188253"/>
                  <a:pt x="2172276" y="177800"/>
                </a:cubicBezTo>
                <a:cubicBezTo>
                  <a:pt x="2181811" y="165881"/>
                  <a:pt x="2198650" y="162171"/>
                  <a:pt x="2210376" y="152400"/>
                </a:cubicBezTo>
                <a:cubicBezTo>
                  <a:pt x="2224174" y="140902"/>
                  <a:pt x="2235776" y="127000"/>
                  <a:pt x="2248476" y="114300"/>
                </a:cubicBezTo>
                <a:cubicBezTo>
                  <a:pt x="2252709" y="101600"/>
                  <a:pt x="2250283" y="83981"/>
                  <a:pt x="2261176" y="76200"/>
                </a:cubicBezTo>
                <a:cubicBezTo>
                  <a:pt x="2282963" y="60638"/>
                  <a:pt x="2337376" y="50800"/>
                  <a:pt x="2337376" y="50800"/>
                </a:cubicBezTo>
                <a:cubicBezTo>
                  <a:pt x="2530322" y="89389"/>
                  <a:pt x="2401273" y="55563"/>
                  <a:pt x="2527876" y="101600"/>
                </a:cubicBezTo>
                <a:cubicBezTo>
                  <a:pt x="2586826" y="123036"/>
                  <a:pt x="2599888" y="117160"/>
                  <a:pt x="2642176" y="152400"/>
                </a:cubicBezTo>
                <a:cubicBezTo>
                  <a:pt x="2696478" y="197652"/>
                  <a:pt x="2665716" y="178650"/>
                  <a:pt x="2705676" y="228600"/>
                </a:cubicBezTo>
                <a:cubicBezTo>
                  <a:pt x="2713156" y="237950"/>
                  <a:pt x="2722609" y="245533"/>
                  <a:pt x="2731076" y="2540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 flipH="1">
            <a:off x="5650924" y="2132856"/>
            <a:ext cx="93730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6300192" y="2132856"/>
            <a:ext cx="864095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6896613" y="2132856"/>
            <a:ext cx="843739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7596336" y="2132856"/>
            <a:ext cx="785664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5816600" y="2276872"/>
            <a:ext cx="1501882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6804248" y="2276872"/>
            <a:ext cx="1368152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5816600" y="2552700"/>
            <a:ext cx="2427932" cy="12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V="1">
            <a:off x="5816600" y="2787650"/>
            <a:ext cx="2565400" cy="133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V="1">
            <a:off x="6119574" y="4025900"/>
            <a:ext cx="2124958" cy="123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5940152" y="4292600"/>
            <a:ext cx="259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358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Домик Бараша</a:t>
            </a:r>
          </a:p>
        </p:txBody>
      </p:sp>
      <p:pic>
        <p:nvPicPr>
          <p:cNvPr id="2059" name="Picture 2" descr="C:\Users\Microsot\Downloads\дом бараша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666875" y="1935163"/>
            <a:ext cx="5810250" cy="4389437"/>
          </a:xfrm>
        </p:spPr>
      </p:pic>
      <p:pic>
        <p:nvPicPr>
          <p:cNvPr id="2061" name="Penie ptic - bolotnaya sov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2438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6" fill="hold"/>
                                        <p:tgtEl>
                                          <p:spTgt spid="20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charset="0"/>
              </a:rPr>
              <a:t>Лесные птицы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3074" name="Picture 2" descr="C:\Users\Microsot\Downloads\гал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1772816"/>
            <a:ext cx="373846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icrosot\Downloads\дяте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772815"/>
            <a:ext cx="2160240" cy="508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574281" y="4005064"/>
            <a:ext cx="3719958" cy="2875508"/>
          </a:xfr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643" y="1772817"/>
            <a:ext cx="2867025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471</TotalTime>
  <Words>44</Words>
  <Application>Microsoft Office PowerPoint</Application>
  <PresentationFormat>Экран (4:3)</PresentationFormat>
  <Paragraphs>36</Paragraphs>
  <Slides>17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Презентация PowerPoint</vt:lpstr>
      <vt:lpstr>Пальчиковая гимнастика</vt:lpstr>
      <vt:lpstr>Артикуляционная гимнастика</vt:lpstr>
      <vt:lpstr>Смешарики</vt:lpstr>
      <vt:lpstr>    Карта страны Смешариков</vt:lpstr>
      <vt:lpstr>Домик Лосяша</vt:lpstr>
      <vt:lpstr>Зашумленные буквы</vt:lpstr>
      <vt:lpstr>Домик Бараша</vt:lpstr>
      <vt:lpstr>Лесные птицы</vt:lpstr>
      <vt:lpstr>Кукушка</vt:lpstr>
      <vt:lpstr>Домик Кроша</vt:lpstr>
      <vt:lpstr>Физминутка</vt:lpstr>
      <vt:lpstr>Дорисуй мышку и лягушку</vt:lpstr>
      <vt:lpstr>Что не едят лягушата?</vt:lpstr>
      <vt:lpstr>Что не едят  мышата</vt:lpstr>
      <vt:lpstr>Домик Нюши</vt:lpstr>
      <vt:lpstr>Смешарики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 буква Ш </dc:title>
  <dc:creator>Microsot</dc:creator>
  <cp:lastModifiedBy>12345</cp:lastModifiedBy>
  <cp:revision>36</cp:revision>
  <dcterms:created xsi:type="dcterms:W3CDTF">2013-11-14T17:24:57Z</dcterms:created>
  <dcterms:modified xsi:type="dcterms:W3CDTF">2014-01-21T13:11:08Z</dcterms:modified>
</cp:coreProperties>
</file>