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9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0994"/>
    <a:srgbClr val="FFCC00"/>
    <a:srgbClr val="4207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19C67-27E8-4692-9434-972B3312E052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BC7EB-F365-4827-896D-1F0F203BF9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2655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19C67-27E8-4692-9434-972B3312E052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BC7EB-F365-4827-896D-1F0F203BF9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9519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19C67-27E8-4692-9434-972B3312E052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BC7EB-F365-4827-896D-1F0F203BF9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5069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19C67-27E8-4692-9434-972B3312E052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BC7EB-F365-4827-896D-1F0F203BF9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0564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19C67-27E8-4692-9434-972B3312E052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BC7EB-F365-4827-896D-1F0F203BF9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6644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19C67-27E8-4692-9434-972B3312E052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BC7EB-F365-4827-896D-1F0F203BF9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774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19C67-27E8-4692-9434-972B3312E052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BC7EB-F365-4827-896D-1F0F203BF9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5590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19C67-27E8-4692-9434-972B3312E052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BC7EB-F365-4827-896D-1F0F203BF9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7008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19C67-27E8-4692-9434-972B3312E052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BC7EB-F365-4827-896D-1F0F203BF9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0132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19C67-27E8-4692-9434-972B3312E052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BC7EB-F365-4827-896D-1F0F203BF9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8661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19C67-27E8-4692-9434-972B3312E052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BC7EB-F365-4827-896D-1F0F203BF9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2704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60994"/>
            </a:gs>
            <a:gs pos="50000">
              <a:srgbClr val="4207E7"/>
            </a:gs>
            <a:gs pos="100000">
              <a:srgbClr val="00206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619C67-27E8-4692-9434-972B3312E052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BC7EB-F365-4827-896D-1F0F203BF9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4033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13" Type="http://schemas.openxmlformats.org/officeDocument/2006/relationships/slide" Target="slide19.xml"/><Relationship Id="rId18" Type="http://schemas.openxmlformats.org/officeDocument/2006/relationships/slide" Target="slide4.xml"/><Relationship Id="rId3" Type="http://schemas.openxmlformats.org/officeDocument/2006/relationships/slide" Target="slide9.xml"/><Relationship Id="rId21" Type="http://schemas.openxmlformats.org/officeDocument/2006/relationships/slide" Target="slide7.xml"/><Relationship Id="rId7" Type="http://schemas.openxmlformats.org/officeDocument/2006/relationships/slide" Target="slide13.xml"/><Relationship Id="rId12" Type="http://schemas.openxmlformats.org/officeDocument/2006/relationships/slide" Target="slide18.xml"/><Relationship Id="rId17" Type="http://schemas.openxmlformats.org/officeDocument/2006/relationships/slide" Target="slide3.xml"/><Relationship Id="rId2" Type="http://schemas.openxmlformats.org/officeDocument/2006/relationships/slide" Target="slide8.xml"/><Relationship Id="rId16" Type="http://schemas.openxmlformats.org/officeDocument/2006/relationships/slide" Target="slide22.xml"/><Relationship Id="rId20" Type="http://schemas.openxmlformats.org/officeDocument/2006/relationships/slide" Target="slide6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2.xml"/><Relationship Id="rId11" Type="http://schemas.openxmlformats.org/officeDocument/2006/relationships/slide" Target="slide17.xml"/><Relationship Id="rId5" Type="http://schemas.openxmlformats.org/officeDocument/2006/relationships/slide" Target="slide11.xml"/><Relationship Id="rId15" Type="http://schemas.openxmlformats.org/officeDocument/2006/relationships/slide" Target="slide21.xml"/><Relationship Id="rId10" Type="http://schemas.openxmlformats.org/officeDocument/2006/relationships/slide" Target="slide16.xml"/><Relationship Id="rId19" Type="http://schemas.openxmlformats.org/officeDocument/2006/relationships/slide" Target="slide5.xml"/><Relationship Id="rId4" Type="http://schemas.openxmlformats.org/officeDocument/2006/relationships/slide" Target="slide10.xml"/><Relationship Id="rId9" Type="http://schemas.openxmlformats.org/officeDocument/2006/relationships/slide" Target="slide15.xml"/><Relationship Id="rId14" Type="http://schemas.openxmlformats.org/officeDocument/2006/relationships/slide" Target="slide20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62630" y="332656"/>
            <a:ext cx="6418745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extrusionH="57150" contourW="12700">
              <a:bevelT w="25400" h="25400" prst="coolSlant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11500" b="1" dirty="0" smtClean="0">
                <a:ln w="38100">
                  <a:solidFill>
                    <a:srgbClr val="FFFF00"/>
                  </a:solidFill>
                </a:ln>
                <a:solidFill>
                  <a:srgbClr val="FFCC00"/>
                </a:solidFill>
                <a:effectLst>
                  <a:outerShdw blurRad="60007" dir="1500000" sy="-30000" kx="800400" algn="bl" rotWithShape="0">
                    <a:prstClr val="black">
                      <a:alpha val="20000"/>
                    </a:prstClr>
                  </a:outerShdw>
                </a:effectLst>
              </a:rPr>
              <a:t>Своя игра</a:t>
            </a:r>
            <a:endParaRPr lang="ru-RU" sz="11500" b="1" cap="none" spc="0" dirty="0">
              <a:ln w="38100">
                <a:solidFill>
                  <a:srgbClr val="FFFF00"/>
                </a:solidFill>
              </a:ln>
              <a:solidFill>
                <a:srgbClr val="FFCC00"/>
              </a:solidFill>
              <a:effectLst>
                <a:outerShdw blurRad="60007" dir="1500000" sy="-30000" kx="800400" algn="bl" rotWithShape="0">
                  <a:prstClr val="black">
                    <a:alpha val="20000"/>
                  </a:prst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9512" y="4437112"/>
            <a:ext cx="8784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n>
                  <a:solidFill>
                    <a:srgbClr val="FFFF00"/>
                  </a:solidFill>
                </a:ln>
                <a:solidFill>
                  <a:srgbClr val="FFC000"/>
                </a:solidFill>
              </a:rPr>
              <a:t>Состязание умников </a:t>
            </a:r>
            <a:r>
              <a:rPr lang="en-US" sz="4800" b="1" dirty="0">
                <a:ln>
                  <a:solidFill>
                    <a:srgbClr val="FFFF00"/>
                  </a:solidFill>
                </a:ln>
                <a:solidFill>
                  <a:srgbClr val="FFC000"/>
                </a:solidFill>
              </a:rPr>
              <a:t>9</a:t>
            </a:r>
            <a:r>
              <a:rPr lang="ru-RU" sz="4800" b="1" dirty="0" smtClean="0">
                <a:ln>
                  <a:solidFill>
                    <a:srgbClr val="FFFF00"/>
                  </a:solidFill>
                </a:ln>
                <a:solidFill>
                  <a:srgbClr val="FFC000"/>
                </a:solidFill>
              </a:rPr>
              <a:t> </a:t>
            </a:r>
            <a:r>
              <a:rPr lang="ru-RU" sz="4800" b="1" dirty="0" smtClean="0">
                <a:ln>
                  <a:solidFill>
                    <a:srgbClr val="FFFF00"/>
                  </a:solidFill>
                </a:ln>
                <a:solidFill>
                  <a:srgbClr val="FFC000"/>
                </a:solidFill>
              </a:rPr>
              <a:t>класса</a:t>
            </a:r>
            <a:endParaRPr lang="ru-RU" sz="4800" b="1" dirty="0">
              <a:ln>
                <a:solidFill>
                  <a:srgbClr val="FFFF00"/>
                </a:solidFill>
              </a:ln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7321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hlinkClick r:id="rId2" action="ppaction://hlinksldjump"/>
          </p:cNvPr>
          <p:cNvSpPr/>
          <p:nvPr/>
        </p:nvSpPr>
        <p:spPr>
          <a:xfrm>
            <a:off x="393201" y="32210"/>
            <a:ext cx="8357609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extrusionH="57150" contourW="12700">
              <a:bevelT w="25400" h="25400" prst="coolSlant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9600" b="1" dirty="0">
                <a:ln w="38100">
                  <a:solidFill>
                    <a:srgbClr val="FFFF00"/>
                  </a:solidFill>
                </a:ln>
                <a:solidFill>
                  <a:srgbClr val="FFCC00"/>
                </a:solidFill>
                <a:effectLst>
                  <a:outerShdw blurRad="60007" dir="1500000" sy="-30000" kx="800400" algn="bl" rotWithShape="0">
                    <a:prstClr val="black">
                      <a:alpha val="20000"/>
                    </a:prstClr>
                  </a:outerShdw>
                </a:effectLst>
              </a:rPr>
              <a:t>Тождества</a:t>
            </a:r>
            <a:r>
              <a:rPr lang="ru-RU" sz="11500" b="1" dirty="0" smtClean="0">
                <a:ln w="38100">
                  <a:solidFill>
                    <a:srgbClr val="FFFF00"/>
                  </a:solidFill>
                </a:ln>
                <a:solidFill>
                  <a:srgbClr val="FFCC00"/>
                </a:solidFill>
                <a:effectLst>
                  <a:outerShdw blurRad="60007" dir="1500000" sy="-30000" kx="800400" algn="bl" rotWithShape="0">
                    <a:prstClr val="black">
                      <a:alpha val="20000"/>
                    </a:prstClr>
                  </a:outerShdw>
                </a:effectLst>
              </a:rPr>
              <a:t> 300</a:t>
            </a:r>
            <a:endParaRPr lang="ru-RU" sz="11500" b="1" cap="none" spc="0" dirty="0">
              <a:ln w="38100">
                <a:solidFill>
                  <a:srgbClr val="FFFF00"/>
                </a:solidFill>
              </a:ln>
              <a:solidFill>
                <a:srgbClr val="FFCC00"/>
              </a:solidFill>
              <a:effectLst>
                <a:outerShdw blurRad="60007" dir="1500000" sy="-30000" kx="800400" algn="bl" rotWithShape="0">
                  <a:prstClr val="black">
                    <a:alpha val="20000"/>
                  </a:prst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5" y="2420888"/>
                <a:ext cx="9144000" cy="18620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/>
                <a14:m>
                  <m:oMath xmlns:m="http://schemas.openxmlformats.org/officeDocument/2006/math">
                    <m:r>
                      <a:rPr lang="en-US" sz="9600" b="1" i="1">
                        <a:ln w="28575">
                          <a:solidFill>
                            <a:srgbClr val="FFFF00"/>
                          </a:solidFill>
                        </a:ln>
                        <a:solidFill>
                          <a:srgbClr val="FFC000"/>
                        </a:solidFill>
                        <a:latin typeface="Cambria Math"/>
                      </a:rPr>
                      <m:t>𝒔𝒊𝒏</m:t>
                    </m:r>
                  </m:oMath>
                </a14:m>
                <a:r>
                  <a:rPr lang="ru-RU" sz="11500" b="1" dirty="0" smtClean="0">
                    <a:ln>
                      <a:solidFill>
                        <a:srgbClr val="FFFF00"/>
                      </a:solidFill>
                    </a:ln>
                    <a:solidFill>
                      <a:srgbClr val="FFC000"/>
                    </a:solidFill>
                  </a:rPr>
                  <a:t>(90</a:t>
                </a:r>
                <a:r>
                  <a:rPr lang="ru-RU" sz="11500" b="1" baseline="30000" dirty="0" smtClean="0">
                    <a:ln>
                      <a:solidFill>
                        <a:srgbClr val="FFFF00"/>
                      </a:solidFill>
                    </a:ln>
                    <a:solidFill>
                      <a:srgbClr val="FFC000"/>
                    </a:solidFill>
                  </a:rPr>
                  <a:t>0</a:t>
                </a:r>
                <a:r>
                  <a:rPr lang="ru-RU" sz="11500" b="1" dirty="0" smtClean="0">
                    <a:ln>
                      <a:solidFill>
                        <a:srgbClr val="FFFF00"/>
                      </a:solidFill>
                    </a:ln>
                    <a:solidFill>
                      <a:srgbClr val="FFC000"/>
                    </a:solidFill>
                  </a:rPr>
                  <a:t>+</a:t>
                </a:r>
                <a:r>
                  <a:rPr lang="el-GR" sz="11500" b="1" dirty="0" smtClean="0">
                    <a:ln>
                      <a:solidFill>
                        <a:srgbClr val="FFFF00"/>
                      </a:solidFill>
                    </a:ln>
                    <a:solidFill>
                      <a:srgbClr val="FFC000"/>
                    </a:solidFill>
                  </a:rPr>
                  <a:t>α</a:t>
                </a:r>
                <a:r>
                  <a:rPr lang="ru-RU" sz="11500" b="1" dirty="0" smtClean="0">
                    <a:ln>
                      <a:solidFill>
                        <a:srgbClr val="FFFF00"/>
                      </a:solidFill>
                    </a:ln>
                    <a:solidFill>
                      <a:srgbClr val="FFC000"/>
                    </a:solidFill>
                  </a:rPr>
                  <a:t>)</a:t>
                </a:r>
                <a:endParaRPr lang="ru-RU" sz="11500" b="1" dirty="0">
                  <a:ln>
                    <a:solidFill>
                      <a:srgbClr val="FFFF00"/>
                    </a:solidFill>
                  </a:ln>
                  <a:solidFill>
                    <a:srgbClr val="FFC000"/>
                  </a:solidFill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" y="2420888"/>
                <a:ext cx="9144000" cy="1862048"/>
              </a:xfrm>
              <a:prstGeom prst="rect">
                <a:avLst/>
              </a:prstGeom>
              <a:blipFill rotWithShape="1">
                <a:blip r:embed="rId3"/>
                <a:stretch>
                  <a:fillRect t="-21569" b="-4346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1884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hlinkClick r:id="rId2" action="ppaction://hlinksldjump"/>
          </p:cNvPr>
          <p:cNvSpPr/>
          <p:nvPr/>
        </p:nvSpPr>
        <p:spPr>
          <a:xfrm>
            <a:off x="393201" y="19147"/>
            <a:ext cx="8357609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extrusionH="57150" contourW="12700">
              <a:bevelT w="25400" h="25400" prst="coolSlant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9600" b="1" dirty="0">
                <a:ln w="38100">
                  <a:solidFill>
                    <a:srgbClr val="FFFF00"/>
                  </a:solidFill>
                </a:ln>
                <a:solidFill>
                  <a:srgbClr val="FFCC00"/>
                </a:solidFill>
                <a:effectLst>
                  <a:outerShdw blurRad="60007" dir="1500000" sy="-30000" kx="800400" algn="bl" rotWithShape="0">
                    <a:prstClr val="black">
                      <a:alpha val="20000"/>
                    </a:prstClr>
                  </a:outerShdw>
                </a:effectLst>
              </a:rPr>
              <a:t>Тождества</a:t>
            </a:r>
            <a:r>
              <a:rPr lang="ru-RU" sz="11500" b="1" dirty="0" smtClean="0">
                <a:ln w="38100">
                  <a:solidFill>
                    <a:srgbClr val="FFFF00"/>
                  </a:solidFill>
                </a:ln>
                <a:solidFill>
                  <a:srgbClr val="FFCC00"/>
                </a:solidFill>
                <a:effectLst>
                  <a:outerShdw blurRad="60007" dir="1500000" sy="-30000" kx="800400" algn="bl" rotWithShape="0">
                    <a:prstClr val="black">
                      <a:alpha val="20000"/>
                    </a:prstClr>
                  </a:outerShdw>
                </a:effectLst>
              </a:rPr>
              <a:t> 400</a:t>
            </a:r>
            <a:endParaRPr lang="ru-RU" sz="11500" b="1" cap="none" spc="0" dirty="0">
              <a:ln w="38100">
                <a:solidFill>
                  <a:srgbClr val="FFFF00"/>
                </a:solidFill>
              </a:ln>
              <a:solidFill>
                <a:srgbClr val="FFCC00"/>
              </a:solidFill>
              <a:effectLst>
                <a:outerShdw blurRad="60007" dir="1500000" sy="-30000" kx="800400" algn="bl" rotWithShape="0">
                  <a:prstClr val="black">
                    <a:alpha val="20000"/>
                  </a:prst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39470" y="2276872"/>
                <a:ext cx="8928992" cy="26435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9600" b="1" i="1" smtClean="0">
                              <a:ln>
                                <a:solidFill>
                                  <a:srgbClr val="FFFF00"/>
                                </a:solidFill>
                              </a:ln>
                              <a:solidFill>
                                <a:srgbClr val="FFC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9600" b="1" i="1" smtClean="0">
                              <a:ln>
                                <a:solidFill>
                                  <a:srgbClr val="FFFF00"/>
                                </a:solidFill>
                              </a:ln>
                              <a:solidFill>
                                <a:srgbClr val="FFC000"/>
                              </a:solidFill>
                              <a:latin typeface="Cambria Math"/>
                            </a:rPr>
                            <m:t>𝒄𝒐𝒔</m:t>
                          </m:r>
                          <m:r>
                            <m:rPr>
                              <m:sty m:val="p"/>
                            </m:rPr>
                            <a:rPr lang="el-GR" sz="9600" b="1" i="1" smtClean="0">
                              <a:ln>
                                <a:solidFill>
                                  <a:srgbClr val="FFFF00"/>
                                </a:solidFill>
                              </a:ln>
                              <a:solidFill>
                                <a:srgbClr val="FFC000"/>
                              </a:solidFill>
                              <a:latin typeface="Cambria Math"/>
                            </a:rPr>
                            <m:t>α</m:t>
                          </m:r>
                        </m:num>
                        <m:den>
                          <m:r>
                            <a:rPr lang="en-US" sz="9600" b="1" i="1" smtClean="0">
                              <a:ln>
                                <a:solidFill>
                                  <a:srgbClr val="FFFF00"/>
                                </a:solidFill>
                              </a:ln>
                              <a:solidFill>
                                <a:srgbClr val="FFC000"/>
                              </a:solidFill>
                              <a:latin typeface="Cambria Math"/>
                            </a:rPr>
                            <m:t>𝒔𝒊𝒏</m:t>
                          </m:r>
                          <m:r>
                            <m:rPr>
                              <m:sty m:val="p"/>
                            </m:rPr>
                            <a:rPr lang="el-GR" sz="9600" b="1" i="1" smtClean="0">
                              <a:ln>
                                <a:solidFill>
                                  <a:srgbClr val="FFFF00"/>
                                </a:solidFill>
                              </a:ln>
                              <a:solidFill>
                                <a:srgbClr val="FFC000"/>
                              </a:solidFill>
                              <a:latin typeface="Cambria Math"/>
                            </a:rPr>
                            <m:t>α</m:t>
                          </m:r>
                        </m:den>
                      </m:f>
                    </m:oMath>
                  </m:oMathPara>
                </a14:m>
                <a:endParaRPr lang="ru-RU" sz="9600" b="1" dirty="0">
                  <a:ln>
                    <a:solidFill>
                      <a:srgbClr val="FFFF00"/>
                    </a:solidFill>
                  </a:ln>
                  <a:solidFill>
                    <a:srgbClr val="FFC000"/>
                  </a:solidFill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70" y="2276872"/>
                <a:ext cx="8928992" cy="264354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5319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hlinkClick r:id="rId2" action="ppaction://hlinksldjump"/>
          </p:cNvPr>
          <p:cNvSpPr/>
          <p:nvPr/>
        </p:nvSpPr>
        <p:spPr>
          <a:xfrm>
            <a:off x="393201" y="71399"/>
            <a:ext cx="8357609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extrusionH="57150" contourW="12700">
              <a:bevelT w="25400" h="25400" prst="coolSlant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9600" b="1" dirty="0">
                <a:ln w="38100">
                  <a:solidFill>
                    <a:srgbClr val="FFFF00"/>
                  </a:solidFill>
                </a:ln>
                <a:solidFill>
                  <a:srgbClr val="FFCC00"/>
                </a:solidFill>
                <a:effectLst>
                  <a:outerShdw blurRad="60007" dir="1500000" sy="-30000" kx="800400" algn="bl" rotWithShape="0">
                    <a:prstClr val="black">
                      <a:alpha val="20000"/>
                    </a:prstClr>
                  </a:outerShdw>
                </a:effectLst>
              </a:rPr>
              <a:t>Тождества</a:t>
            </a:r>
            <a:r>
              <a:rPr lang="ru-RU" sz="11500" b="1" dirty="0" smtClean="0">
                <a:ln w="38100">
                  <a:solidFill>
                    <a:srgbClr val="FFFF00"/>
                  </a:solidFill>
                </a:ln>
                <a:solidFill>
                  <a:srgbClr val="FFCC00"/>
                </a:solidFill>
                <a:effectLst>
                  <a:outerShdw blurRad="60007" dir="1500000" sy="-30000" kx="800400" algn="bl" rotWithShape="0">
                    <a:prstClr val="black">
                      <a:alpha val="20000"/>
                    </a:prstClr>
                  </a:outerShdw>
                </a:effectLst>
              </a:rPr>
              <a:t> 500</a:t>
            </a:r>
            <a:endParaRPr lang="ru-RU" sz="11500" b="1" cap="none" spc="0" dirty="0">
              <a:ln w="38100">
                <a:solidFill>
                  <a:srgbClr val="FFFF00"/>
                </a:solidFill>
              </a:ln>
              <a:solidFill>
                <a:srgbClr val="FFCC00"/>
              </a:solidFill>
              <a:effectLst>
                <a:outerShdw blurRad="60007" dir="1500000" sy="-30000" kx="800400" algn="bl" rotWithShape="0">
                  <a:prstClr val="black">
                    <a:alpha val="20000"/>
                  </a:prst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0" y="2492896"/>
                <a:ext cx="8964488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9600" b="1" i="1" smtClean="0">
                          <a:ln>
                            <a:solidFill>
                              <a:srgbClr val="FFFF00"/>
                            </a:solidFill>
                          </a:ln>
                          <a:solidFill>
                            <a:srgbClr val="FFC000"/>
                          </a:solidFill>
                          <a:latin typeface="Cambria Math"/>
                          <a:ea typeface="Cambria Math"/>
                        </a:rPr>
                        <m:t>𝒄𝒐𝒔</m:t>
                      </m:r>
                      <m:r>
                        <a:rPr lang="en-US" sz="9600" b="1" i="1" smtClean="0">
                          <a:ln>
                            <a:solidFill>
                              <a:srgbClr val="FFFF00"/>
                            </a:solidFill>
                          </a:ln>
                          <a:solidFill>
                            <a:srgbClr val="FFC000"/>
                          </a:solidFill>
                          <a:latin typeface="Cambria Math"/>
                          <a:ea typeface="Cambria Math"/>
                        </a:rPr>
                        <m:t>(</m:t>
                      </m:r>
                      <m:r>
                        <a:rPr lang="en-US" sz="9600" b="1" i="1" smtClean="0">
                          <a:ln>
                            <a:solidFill>
                              <a:srgbClr val="FFFF00"/>
                            </a:solidFill>
                          </a:ln>
                          <a:solidFill>
                            <a:srgbClr val="FFC000"/>
                          </a:solidFill>
                          <a:latin typeface="Cambria Math"/>
                          <a:ea typeface="Cambria Math"/>
                        </a:rPr>
                        <m:t>𝟏𝟖𝟎𝟎</m:t>
                      </m:r>
                      <m:r>
                        <a:rPr lang="en-US" sz="9600" b="1" i="1" smtClean="0">
                          <a:ln>
                            <a:solidFill>
                              <a:srgbClr val="FFFF00"/>
                            </a:solidFill>
                          </a:ln>
                          <a:solidFill>
                            <a:srgbClr val="FFC000"/>
                          </a:solidFill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US" sz="9600" b="1" i="1" smtClean="0">
                          <a:ln>
                            <a:solidFill>
                              <a:srgbClr val="FFFF00"/>
                            </a:solidFill>
                          </a:ln>
                          <a:solidFill>
                            <a:srgbClr val="FFC000"/>
                          </a:solidFill>
                          <a:latin typeface="Cambria Math"/>
                          <a:ea typeface="Cambria Math"/>
                        </a:rPr>
                        <m:t>𝜶</m:t>
                      </m:r>
                      <m:r>
                        <a:rPr lang="en-US" sz="9600" b="1" i="1" smtClean="0">
                          <a:ln>
                            <a:solidFill>
                              <a:srgbClr val="FFFF00"/>
                            </a:solidFill>
                          </a:ln>
                          <a:solidFill>
                            <a:srgbClr val="FFC000"/>
                          </a:solidFill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ru-RU" sz="9600" b="1" dirty="0">
                  <a:ln>
                    <a:solidFill>
                      <a:srgbClr val="FFFF00"/>
                    </a:solidFill>
                  </a:ln>
                  <a:solidFill>
                    <a:srgbClr val="FFC000"/>
                  </a:solidFill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492896"/>
                <a:ext cx="8964488" cy="156966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1313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hlinkClick r:id="rId2" action="ppaction://hlinksldjump"/>
          </p:cNvPr>
          <p:cNvSpPr/>
          <p:nvPr/>
        </p:nvSpPr>
        <p:spPr>
          <a:xfrm>
            <a:off x="109150" y="19147"/>
            <a:ext cx="8925713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extrusionH="57150" contourW="12700">
              <a:bevelT w="25400" h="25400" prst="coolSlant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11500" b="1" dirty="0" smtClean="0">
                <a:ln w="38100">
                  <a:solidFill>
                    <a:srgbClr val="FFFF00"/>
                  </a:solidFill>
                </a:ln>
                <a:solidFill>
                  <a:srgbClr val="FFCC00"/>
                </a:solidFill>
                <a:effectLst>
                  <a:outerShdw blurRad="60007" dir="1500000" sy="-30000" kx="800400" algn="bl" rotWithShape="0">
                    <a:prstClr val="black">
                      <a:alpha val="20000"/>
                    </a:prstClr>
                  </a:outerShdw>
                </a:effectLst>
              </a:rPr>
              <a:t>Формулы 100</a:t>
            </a:r>
            <a:endParaRPr lang="ru-RU" sz="11500" b="1" cap="none" spc="0" dirty="0">
              <a:ln w="38100">
                <a:solidFill>
                  <a:srgbClr val="FFFF00"/>
                </a:solidFill>
              </a:ln>
              <a:solidFill>
                <a:srgbClr val="FFCC00"/>
              </a:solidFill>
              <a:effectLst>
                <a:outerShdw blurRad="60007" dir="1500000" sy="-30000" kx="800400" algn="bl" rotWithShape="0">
                  <a:prstClr val="black">
                    <a:alpha val="20000"/>
                  </a:prst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1896" y="2132856"/>
                <a:ext cx="9144000" cy="26468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6600" b="0" i="0" smtClean="0">
                          <a:ln>
                            <a:solidFill>
                              <a:srgbClr val="FFFF00"/>
                            </a:solidFill>
                          </a:ln>
                          <a:solidFill>
                            <a:srgbClr val="FFC000"/>
                          </a:solidFill>
                          <a:latin typeface="Cambria Math"/>
                        </a:rPr>
                        <m:t>sin</m:t>
                      </m:r>
                      <m:r>
                        <a:rPr lang="en-US" sz="16600" b="0" i="0" baseline="30000" smtClean="0">
                          <a:ln>
                            <a:solidFill>
                              <a:srgbClr val="FFFF00"/>
                            </a:solidFill>
                          </a:ln>
                          <a:solidFill>
                            <a:srgbClr val="FFC000"/>
                          </a:solidFill>
                          <a:latin typeface="Cambria Math"/>
                        </a:rPr>
                        <m:t>2</m:t>
                      </m:r>
                      <m:r>
                        <m:rPr>
                          <m:sty m:val="p"/>
                        </m:rPr>
                        <a:rPr lang="en-US" sz="16600" b="0" i="0" smtClean="0">
                          <a:ln>
                            <a:solidFill>
                              <a:srgbClr val="FFFF00"/>
                            </a:solidFill>
                          </a:ln>
                          <a:solidFill>
                            <a:srgbClr val="FFC000"/>
                          </a:solidFill>
                          <a:latin typeface="Cambria Math"/>
                          <a:ea typeface="Cambria Math"/>
                        </a:rPr>
                        <m:t>α</m:t>
                      </m:r>
                    </m:oMath>
                  </m:oMathPara>
                </a14:m>
                <a:endParaRPr lang="ru-RU" sz="16600" dirty="0">
                  <a:ln>
                    <a:solidFill>
                      <a:srgbClr val="FFFF00"/>
                    </a:solidFill>
                  </a:ln>
                  <a:solidFill>
                    <a:srgbClr val="FFC000"/>
                  </a:solidFill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96" y="2132856"/>
                <a:ext cx="9144000" cy="264687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25520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hlinkClick r:id="rId2" action="ppaction://hlinksldjump"/>
          </p:cNvPr>
          <p:cNvSpPr/>
          <p:nvPr/>
        </p:nvSpPr>
        <p:spPr>
          <a:xfrm>
            <a:off x="109148" y="6085"/>
            <a:ext cx="8925713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extrusionH="57150" contourW="12700">
              <a:bevelT w="25400" h="25400" prst="coolSlant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11500" b="1" dirty="0">
                <a:ln w="38100">
                  <a:solidFill>
                    <a:srgbClr val="FFFF00"/>
                  </a:solidFill>
                </a:ln>
                <a:solidFill>
                  <a:srgbClr val="FFCC00"/>
                </a:solidFill>
                <a:effectLst>
                  <a:outerShdw blurRad="60007" dir="1500000" sy="-30000" kx="800400" algn="bl" rotWithShape="0">
                    <a:prstClr val="black">
                      <a:alpha val="20000"/>
                    </a:prstClr>
                  </a:outerShdw>
                </a:effectLst>
              </a:rPr>
              <a:t>Формулы </a:t>
            </a:r>
            <a:r>
              <a:rPr lang="ru-RU" sz="11500" b="1" dirty="0" smtClean="0">
                <a:ln w="38100">
                  <a:solidFill>
                    <a:srgbClr val="FFFF00"/>
                  </a:solidFill>
                </a:ln>
                <a:solidFill>
                  <a:srgbClr val="FFCC00"/>
                </a:solidFill>
                <a:effectLst>
                  <a:outerShdw blurRad="60007" dir="1500000" sy="-30000" kx="800400" algn="bl" rotWithShape="0">
                    <a:prstClr val="black">
                      <a:alpha val="20000"/>
                    </a:prstClr>
                  </a:outerShdw>
                </a:effectLst>
              </a:rPr>
              <a:t>200</a:t>
            </a:r>
            <a:endParaRPr lang="ru-RU" sz="11500" b="1" cap="none" spc="0" dirty="0">
              <a:ln w="38100">
                <a:solidFill>
                  <a:srgbClr val="FFFF00"/>
                </a:solidFill>
              </a:ln>
              <a:solidFill>
                <a:srgbClr val="FFCC00"/>
              </a:solidFill>
              <a:effectLst>
                <a:outerShdw blurRad="60007" dir="1500000" sy="-30000" kx="800400" algn="bl" rotWithShape="0">
                  <a:prstClr val="black">
                    <a:alpha val="20000"/>
                  </a:prst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19747" y="2636912"/>
                <a:ext cx="8784976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9600" b="1" i="1" smtClean="0">
                          <a:ln>
                            <a:solidFill>
                              <a:srgbClr val="FFFF00"/>
                            </a:solidFill>
                          </a:ln>
                          <a:solidFill>
                            <a:srgbClr val="FFC000"/>
                          </a:solidFill>
                          <a:latin typeface="Cambria Math"/>
                        </a:rPr>
                        <m:t>𝒔𝒊𝒏</m:t>
                      </m:r>
                      <m:r>
                        <a:rPr lang="en-US" sz="9600" b="1" i="1" smtClean="0">
                          <a:ln>
                            <a:solidFill>
                              <a:srgbClr val="FFFF00"/>
                            </a:solidFill>
                          </a:ln>
                          <a:solidFill>
                            <a:srgbClr val="FFC000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9600" b="1" i="1" smtClean="0">
                          <a:ln>
                            <a:solidFill>
                              <a:srgbClr val="FFFF00"/>
                            </a:solidFill>
                          </a:ln>
                          <a:solidFill>
                            <a:srgbClr val="FFC000"/>
                          </a:solidFill>
                          <a:latin typeface="Cambria Math"/>
                        </a:rPr>
                        <m:t>𝟗𝟎𝟎</m:t>
                      </m:r>
                      <m:r>
                        <a:rPr lang="en-US" sz="9600" b="1" i="1" smtClean="0">
                          <a:ln>
                            <a:solidFill>
                              <a:srgbClr val="FFFF00"/>
                            </a:solidFill>
                          </a:ln>
                          <a:solidFill>
                            <a:srgbClr val="FFC000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9600" b="1" i="1" smtClean="0">
                          <a:ln>
                            <a:solidFill>
                              <a:srgbClr val="FFFF00"/>
                            </a:solidFill>
                          </a:ln>
                          <a:solidFill>
                            <a:srgbClr val="FFC000"/>
                          </a:solidFill>
                          <a:latin typeface="Cambria Math"/>
                          <a:ea typeface="Cambria Math"/>
                        </a:rPr>
                        <m:t>𝜶</m:t>
                      </m:r>
                      <m:r>
                        <a:rPr lang="en-US" sz="9600" b="1" i="1" smtClean="0">
                          <a:ln>
                            <a:solidFill>
                              <a:srgbClr val="FFFF00"/>
                            </a:solidFill>
                          </a:ln>
                          <a:solidFill>
                            <a:srgbClr val="FFC000"/>
                          </a:solidFill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ru-RU" sz="9600" b="1" dirty="0">
                  <a:ln>
                    <a:solidFill>
                      <a:srgbClr val="FFFF00"/>
                    </a:solidFill>
                  </a:ln>
                  <a:solidFill>
                    <a:srgbClr val="FFC000"/>
                  </a:solidFill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747" y="2636912"/>
                <a:ext cx="8784976" cy="156966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0672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hlinkClick r:id="rId2" action="ppaction://hlinksldjump"/>
          </p:cNvPr>
          <p:cNvSpPr/>
          <p:nvPr/>
        </p:nvSpPr>
        <p:spPr>
          <a:xfrm>
            <a:off x="134827" y="6085"/>
            <a:ext cx="8925713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extrusionH="57150" contourW="12700">
              <a:bevelT w="25400" h="25400" prst="coolSlant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11500" b="1" dirty="0">
                <a:ln w="38100">
                  <a:solidFill>
                    <a:srgbClr val="FFFF00"/>
                  </a:solidFill>
                </a:ln>
                <a:solidFill>
                  <a:srgbClr val="FFCC00"/>
                </a:solidFill>
                <a:effectLst>
                  <a:outerShdw blurRad="60007" dir="1500000" sy="-30000" kx="800400" algn="bl" rotWithShape="0">
                    <a:prstClr val="black">
                      <a:alpha val="20000"/>
                    </a:prstClr>
                  </a:outerShdw>
                </a:effectLst>
              </a:rPr>
              <a:t>Формулы </a:t>
            </a:r>
            <a:r>
              <a:rPr lang="ru-RU" sz="11500" b="1" dirty="0" smtClean="0">
                <a:ln w="38100">
                  <a:solidFill>
                    <a:srgbClr val="FFFF00"/>
                  </a:solidFill>
                </a:ln>
                <a:solidFill>
                  <a:srgbClr val="FFCC00"/>
                </a:solidFill>
                <a:effectLst>
                  <a:outerShdw blurRad="60007" dir="1500000" sy="-30000" kx="800400" algn="bl" rotWithShape="0">
                    <a:prstClr val="black">
                      <a:alpha val="20000"/>
                    </a:prstClr>
                  </a:outerShdw>
                </a:effectLst>
              </a:rPr>
              <a:t>300</a:t>
            </a:r>
            <a:endParaRPr lang="ru-RU" sz="11500" b="1" cap="none" spc="0" dirty="0">
              <a:ln w="38100">
                <a:solidFill>
                  <a:srgbClr val="FFFF00"/>
                </a:solidFill>
              </a:ln>
              <a:solidFill>
                <a:srgbClr val="FFCC00"/>
              </a:solidFill>
              <a:effectLst>
                <a:outerShdw blurRad="60007" dir="1500000" sy="-30000" kx="800400" algn="bl" rotWithShape="0">
                  <a:prstClr val="black">
                    <a:alpha val="20000"/>
                  </a:prst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9512" y="2708920"/>
            <a:ext cx="87849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ln>
                  <a:solidFill>
                    <a:srgbClr val="FFFF00"/>
                  </a:solidFill>
                </a:ln>
                <a:solidFill>
                  <a:srgbClr val="FFC000"/>
                </a:solidFill>
              </a:rPr>
              <a:t>c</a:t>
            </a:r>
            <a:r>
              <a:rPr lang="en-US" sz="9600" b="1" dirty="0" smtClean="0">
                <a:ln>
                  <a:solidFill>
                    <a:srgbClr val="FFFF00"/>
                  </a:solidFill>
                </a:ln>
                <a:solidFill>
                  <a:srgbClr val="FFC000"/>
                </a:solidFill>
              </a:rPr>
              <a:t>os(90</a:t>
            </a:r>
            <a:r>
              <a:rPr lang="en-US" sz="9600" b="1" baseline="30000" dirty="0" smtClean="0">
                <a:ln>
                  <a:solidFill>
                    <a:srgbClr val="FFFF00"/>
                  </a:solidFill>
                </a:ln>
                <a:solidFill>
                  <a:srgbClr val="FFC000"/>
                </a:solidFill>
              </a:rPr>
              <a:t>0</a:t>
            </a:r>
            <a:r>
              <a:rPr lang="en-US" sz="9600" b="1" dirty="0" smtClean="0">
                <a:ln>
                  <a:solidFill>
                    <a:srgbClr val="FFFF00"/>
                  </a:solidFill>
                </a:ln>
                <a:solidFill>
                  <a:srgbClr val="FFC000"/>
                </a:solidFill>
              </a:rPr>
              <a:t>-</a:t>
            </a:r>
            <a:r>
              <a:rPr lang="el-GR" sz="9600" b="1" dirty="0" smtClean="0">
                <a:ln>
                  <a:solidFill>
                    <a:srgbClr val="FFFF00"/>
                  </a:solidFill>
                </a:ln>
                <a:solidFill>
                  <a:srgbClr val="FFC000"/>
                </a:solidFill>
              </a:rPr>
              <a:t>α</a:t>
            </a:r>
            <a:r>
              <a:rPr lang="en-US" sz="9600" b="1" dirty="0" smtClean="0">
                <a:ln>
                  <a:solidFill>
                    <a:srgbClr val="FFFF00"/>
                  </a:solidFill>
                </a:ln>
                <a:solidFill>
                  <a:srgbClr val="FFC000"/>
                </a:solidFill>
              </a:rPr>
              <a:t>)</a:t>
            </a:r>
            <a:endParaRPr lang="ru-RU" sz="9600" b="1" dirty="0">
              <a:ln>
                <a:solidFill>
                  <a:srgbClr val="FFFF00"/>
                </a:solidFill>
              </a:ln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763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hlinkClick r:id="rId2" action="ppaction://hlinksldjump"/>
          </p:cNvPr>
          <p:cNvSpPr/>
          <p:nvPr/>
        </p:nvSpPr>
        <p:spPr>
          <a:xfrm>
            <a:off x="109148" y="194638"/>
            <a:ext cx="8925713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extrusionH="57150" contourW="12700">
              <a:bevelT w="25400" h="25400" prst="coolSlant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11500" b="1" dirty="0">
                <a:ln w="38100">
                  <a:solidFill>
                    <a:srgbClr val="FFFF00"/>
                  </a:solidFill>
                </a:ln>
                <a:solidFill>
                  <a:srgbClr val="FFCC00"/>
                </a:solidFill>
                <a:effectLst>
                  <a:outerShdw blurRad="60007" dir="1500000" sy="-30000" kx="800400" algn="bl" rotWithShape="0">
                    <a:prstClr val="black">
                      <a:alpha val="20000"/>
                    </a:prstClr>
                  </a:outerShdw>
                </a:effectLst>
              </a:rPr>
              <a:t>Формулы </a:t>
            </a:r>
            <a:r>
              <a:rPr lang="ru-RU" sz="11500" b="1" dirty="0" smtClean="0">
                <a:ln w="38100">
                  <a:solidFill>
                    <a:srgbClr val="FFFF00"/>
                  </a:solidFill>
                </a:ln>
                <a:solidFill>
                  <a:srgbClr val="FFCC00"/>
                </a:solidFill>
                <a:effectLst>
                  <a:outerShdw blurRad="60007" dir="1500000" sy="-30000" kx="800400" algn="bl" rotWithShape="0">
                    <a:prstClr val="black">
                      <a:alpha val="20000"/>
                    </a:prstClr>
                  </a:outerShdw>
                </a:effectLst>
              </a:rPr>
              <a:t>400</a:t>
            </a:r>
            <a:endParaRPr lang="ru-RU" sz="11500" b="1" cap="none" spc="0" dirty="0">
              <a:ln w="38100">
                <a:solidFill>
                  <a:srgbClr val="FFFF00"/>
                </a:solidFill>
              </a:ln>
              <a:solidFill>
                <a:srgbClr val="FFCC00"/>
              </a:solidFill>
              <a:effectLst>
                <a:outerShdw blurRad="60007" dir="1500000" sy="-30000" kx="800400" algn="bl" rotWithShape="0">
                  <a:prstClr val="black">
                    <a:alpha val="20000"/>
                  </a:prst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79512" y="2636912"/>
                <a:ext cx="8784976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7200" b="1" dirty="0" smtClean="0">
                    <a:ln>
                      <a:solidFill>
                        <a:srgbClr val="FFFF00"/>
                      </a:solidFill>
                    </a:ln>
                    <a:solidFill>
                      <a:srgbClr val="FFFF00"/>
                    </a:solidFill>
                  </a:rPr>
                  <a:t>cos</a:t>
                </a:r>
                <a14:m>
                  <m:oMath xmlns:m="http://schemas.openxmlformats.org/officeDocument/2006/math">
                    <m:r>
                      <a:rPr lang="en-US" sz="7200" b="1" i="1" smtClean="0">
                        <a:ln>
                          <a:solidFill>
                            <a:srgbClr val="FFFF00"/>
                          </a:solidFill>
                        </a:ln>
                        <a:solidFill>
                          <a:srgbClr val="FFFF00"/>
                        </a:solidFill>
                        <a:latin typeface="Cambria Math"/>
                      </a:rPr>
                      <m:t>(</m:t>
                    </m:r>
                    <m:r>
                      <a:rPr lang="en-US" sz="7200" b="1" i="1" smtClean="0">
                        <a:ln>
                          <a:solidFill>
                            <a:srgbClr val="FFFF00"/>
                          </a:solidFill>
                        </a:ln>
                        <a:solidFill>
                          <a:srgbClr val="FFFF00"/>
                        </a:solidFill>
                        <a:latin typeface="Cambria Math"/>
                      </a:rPr>
                      <m:t>𝟗𝟎𝟎</m:t>
                    </m:r>
                    <m:r>
                      <a:rPr lang="en-US" sz="7200" b="1" i="1" smtClean="0">
                        <a:ln>
                          <a:solidFill>
                            <a:srgbClr val="FFFF00"/>
                          </a:solidFill>
                        </a:ln>
                        <a:solidFill>
                          <a:srgbClr val="FFFF00"/>
                        </a:solidFill>
                        <a:latin typeface="Cambria Math"/>
                      </a:rPr>
                      <m:t>+</m:t>
                    </m:r>
                    <m:r>
                      <a:rPr lang="en-US" sz="7200" b="1" i="1" smtClean="0">
                        <a:ln>
                          <a:solidFill>
                            <a:srgbClr val="FFFF00"/>
                          </a:solidFill>
                        </a:ln>
                        <a:solidFill>
                          <a:srgbClr val="FFFF00"/>
                        </a:solidFill>
                        <a:latin typeface="Cambria Math"/>
                        <a:ea typeface="Cambria Math"/>
                      </a:rPr>
                      <m:t>𝜶</m:t>
                    </m:r>
                    <m:r>
                      <a:rPr lang="en-US" sz="7200" b="1" i="1" smtClean="0">
                        <a:ln>
                          <a:solidFill>
                            <a:srgbClr val="FFFF00"/>
                          </a:solidFill>
                        </a:ln>
                        <a:solidFill>
                          <a:srgbClr val="FFFF00"/>
                        </a:solidFill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ru-RU" sz="7200" b="1" i="1" dirty="0">
                  <a:ln>
                    <a:solidFill>
                      <a:srgbClr val="FFFF00"/>
                    </a:solidFill>
                  </a:ln>
                  <a:solidFill>
                    <a:srgbClr val="FFFF00"/>
                  </a:solidFill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2636912"/>
                <a:ext cx="8784976" cy="1200329"/>
              </a:xfrm>
              <a:prstGeom prst="rect">
                <a:avLst/>
              </a:prstGeom>
              <a:blipFill rotWithShape="1">
                <a:blip r:embed="rId3"/>
                <a:stretch>
                  <a:fillRect t="-19388" b="-4183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0225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hlinkClick r:id="rId2" action="ppaction://hlinksldjump"/>
          </p:cNvPr>
          <p:cNvSpPr/>
          <p:nvPr/>
        </p:nvSpPr>
        <p:spPr>
          <a:xfrm>
            <a:off x="78474" y="6085"/>
            <a:ext cx="8925713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extrusionH="57150" contourW="12700">
              <a:bevelT w="25400" h="25400" prst="coolSlant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11500" b="1" dirty="0" smtClean="0">
                <a:ln w="38100">
                  <a:solidFill>
                    <a:srgbClr val="FFFF00"/>
                  </a:solidFill>
                </a:ln>
                <a:solidFill>
                  <a:srgbClr val="FFCC00"/>
                </a:solidFill>
                <a:effectLst>
                  <a:outerShdw blurRad="60007" dir="1500000" sy="-30000" kx="800400" algn="bl" rotWithShape="0">
                    <a:prstClr val="black">
                      <a:alpha val="20000"/>
                    </a:prstClr>
                  </a:outerShdw>
                </a:effectLst>
              </a:rPr>
              <a:t>Формулы</a:t>
            </a:r>
            <a:r>
              <a:rPr lang="en-US" sz="11500" b="1" dirty="0" smtClean="0">
                <a:ln w="38100">
                  <a:solidFill>
                    <a:srgbClr val="FFFF00"/>
                  </a:solidFill>
                </a:ln>
                <a:solidFill>
                  <a:srgbClr val="FFCC00"/>
                </a:solidFill>
                <a:effectLst>
                  <a:outerShdw blurRad="60007" dir="1500000" sy="-30000" kx="800400" algn="bl" rotWithShape="0">
                    <a:prstClr val="black">
                      <a:alpha val="20000"/>
                    </a:prstClr>
                  </a:outerShdw>
                </a:effectLst>
              </a:rPr>
              <a:t> 500</a:t>
            </a:r>
            <a:endParaRPr lang="ru-RU" sz="11500" b="1" cap="none" spc="0" dirty="0">
              <a:ln w="38100">
                <a:solidFill>
                  <a:srgbClr val="FFFF00"/>
                </a:solidFill>
              </a:ln>
              <a:solidFill>
                <a:srgbClr val="FFCC00"/>
              </a:solidFill>
              <a:effectLst>
                <a:outerShdw blurRad="60007" dir="1500000" sy="-30000" kx="800400" algn="bl" rotWithShape="0">
                  <a:prstClr val="black">
                    <a:alpha val="20000"/>
                  </a:prst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0" y="2708920"/>
                <a:ext cx="914400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8000" b="1" i="1" smtClean="0">
                          <a:ln>
                            <a:solidFill>
                              <a:srgbClr val="FFFF00"/>
                            </a:solidFill>
                          </a:ln>
                          <a:solidFill>
                            <a:srgbClr val="FFFF00"/>
                          </a:solidFill>
                          <a:latin typeface="Cambria Math"/>
                        </a:rPr>
                        <m:t>𝒔𝒊𝒏</m:t>
                      </m:r>
                      <m:r>
                        <a:rPr lang="en-US" sz="8000" b="1" i="1" smtClean="0">
                          <a:ln>
                            <a:solidFill>
                              <a:srgbClr val="FFFF00"/>
                            </a:solidFill>
                          </a:ln>
                          <a:solidFill>
                            <a:srgbClr val="FFFF00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8000" b="1" i="1" smtClean="0">
                          <a:ln>
                            <a:solidFill>
                              <a:srgbClr val="FFFF00"/>
                            </a:solidFill>
                          </a:ln>
                          <a:solidFill>
                            <a:srgbClr val="FFFF00"/>
                          </a:solidFill>
                          <a:latin typeface="Cambria Math"/>
                        </a:rPr>
                        <m:t>𝟏𝟖𝟎𝟎</m:t>
                      </m:r>
                      <m:r>
                        <a:rPr lang="en-US" sz="8000" b="1" i="1" smtClean="0">
                          <a:ln>
                            <a:solidFill>
                              <a:srgbClr val="FFFF00"/>
                            </a:solidFill>
                          </a:ln>
                          <a:solidFill>
                            <a:srgbClr val="FFFF00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8000" b="1" i="1" smtClean="0">
                          <a:ln>
                            <a:solidFill>
                              <a:srgbClr val="FFFF00"/>
                            </a:solidFill>
                          </a:ln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𝜶</m:t>
                      </m:r>
                      <m:r>
                        <a:rPr lang="en-US" sz="8000" b="1" i="1" smtClean="0">
                          <a:ln>
                            <a:solidFill>
                              <a:srgbClr val="FFFF00"/>
                            </a:solidFill>
                          </a:ln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ru-RU" sz="8000" b="1" dirty="0">
                  <a:ln>
                    <a:solidFill>
                      <a:srgbClr val="FFFF00"/>
                    </a:solidFill>
                  </a:ln>
                  <a:solidFill>
                    <a:srgbClr val="FFFF00"/>
                  </a:solidFill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708920"/>
                <a:ext cx="9144000" cy="132343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8842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hlinkClick r:id="rId2" action="ppaction://hlinksldjump"/>
          </p:cNvPr>
          <p:cNvSpPr/>
          <p:nvPr/>
        </p:nvSpPr>
        <p:spPr>
          <a:xfrm>
            <a:off x="-1" y="0"/>
            <a:ext cx="9144001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extrusionH="57150" contourW="12700">
              <a:bevelT w="25400" h="25400" prst="coolSlant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8000" b="1" dirty="0" smtClean="0">
                <a:ln w="38100">
                  <a:solidFill>
                    <a:srgbClr val="FFFF00"/>
                  </a:solidFill>
                </a:ln>
                <a:solidFill>
                  <a:srgbClr val="FFCC00"/>
                </a:solidFill>
                <a:effectLst>
                  <a:outerShdw blurRad="60007" dir="1500000" sy="-30000" kx="800400" algn="bl" rotWithShape="0">
                    <a:prstClr val="black">
                      <a:alpha val="20000"/>
                    </a:prstClr>
                  </a:outerShdw>
                </a:effectLst>
              </a:rPr>
              <a:t>Частный случай 100</a:t>
            </a:r>
            <a:endParaRPr lang="ru-RU" sz="8000" b="1" cap="none" spc="0" dirty="0">
              <a:ln w="38100">
                <a:solidFill>
                  <a:srgbClr val="FFFF00"/>
                </a:solidFill>
              </a:ln>
              <a:solidFill>
                <a:srgbClr val="FFCC00"/>
              </a:solidFill>
              <a:effectLst>
                <a:outerShdw blurRad="60007" dir="1500000" sy="-30000" kx="800400" algn="bl" rotWithShape="0">
                  <a:prstClr val="black">
                    <a:alpha val="20000"/>
                  </a:prst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89755" y="2852936"/>
                <a:ext cx="8964488" cy="14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8800" b="1" i="1" smtClean="0">
                          <a:ln>
                            <a:solidFill>
                              <a:srgbClr val="FFFF00"/>
                            </a:solidFill>
                          </a:ln>
                          <a:solidFill>
                            <a:srgbClr val="FFC000"/>
                          </a:solidFill>
                          <a:latin typeface="Cambria Math"/>
                        </a:rPr>
                        <m:t>𝒔𝒊𝒏</m:t>
                      </m:r>
                      <m:r>
                        <a:rPr lang="en-US" sz="8800" b="1" i="1" smtClean="0">
                          <a:ln>
                            <a:solidFill>
                              <a:srgbClr val="FFFF00"/>
                            </a:solidFill>
                          </a:ln>
                          <a:solidFill>
                            <a:srgbClr val="FFC000"/>
                          </a:solidFill>
                          <a:latin typeface="Cambria Math"/>
                          <a:ea typeface="Cambria Math"/>
                        </a:rPr>
                        <m:t>𝜶</m:t>
                      </m:r>
                      <m:r>
                        <a:rPr lang="en-US" sz="8800" b="1" i="1" smtClean="0">
                          <a:ln>
                            <a:solidFill>
                              <a:srgbClr val="FFFF00"/>
                            </a:solidFill>
                          </a:ln>
                          <a:solidFill>
                            <a:srgbClr val="FFC00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8800" b="1" i="1" smtClean="0">
                          <a:ln>
                            <a:solidFill>
                              <a:srgbClr val="FFFF00"/>
                            </a:solidFill>
                          </a:ln>
                          <a:solidFill>
                            <a:srgbClr val="FFC000"/>
                          </a:solidFill>
                          <a:latin typeface="Cambria Math"/>
                          <a:ea typeface="Cambria Math"/>
                        </a:rPr>
                        <m:t>𝟏</m:t>
                      </m:r>
                    </m:oMath>
                  </m:oMathPara>
                </a14:m>
                <a:endParaRPr lang="ru-RU" sz="8800" b="1" dirty="0">
                  <a:ln>
                    <a:solidFill>
                      <a:srgbClr val="FFFF00"/>
                    </a:solidFill>
                  </a:ln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755" y="2852936"/>
                <a:ext cx="8964488" cy="144655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0971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hlinkClick r:id="rId2" action="ppaction://hlinksldjump"/>
          </p:cNvPr>
          <p:cNvSpPr/>
          <p:nvPr/>
        </p:nvSpPr>
        <p:spPr>
          <a:xfrm>
            <a:off x="60994" y="0"/>
            <a:ext cx="902202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extrusionH="57150" contourW="12700">
              <a:bevelT w="25400" h="25400" prst="coolSlant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8000" b="1" dirty="0">
                <a:ln w="38100">
                  <a:solidFill>
                    <a:srgbClr val="FFFF00"/>
                  </a:solidFill>
                </a:ln>
                <a:solidFill>
                  <a:srgbClr val="FFCC00"/>
                </a:solidFill>
                <a:effectLst>
                  <a:outerShdw blurRad="60007" dir="1500000" sy="-30000" kx="800400" algn="bl" rotWithShape="0">
                    <a:prstClr val="black">
                      <a:alpha val="20000"/>
                    </a:prstClr>
                  </a:outerShdw>
                </a:effectLst>
              </a:rPr>
              <a:t>Частный случай 200</a:t>
            </a:r>
            <a:endParaRPr lang="ru-RU" sz="8000" b="1" cap="none" spc="0" dirty="0">
              <a:ln w="38100">
                <a:solidFill>
                  <a:srgbClr val="FFFF00"/>
                </a:solidFill>
              </a:ln>
              <a:solidFill>
                <a:srgbClr val="FFCC00"/>
              </a:solidFill>
              <a:effectLst>
                <a:outerShdw blurRad="60007" dir="1500000" sy="-30000" kx="800400" algn="bl" rotWithShape="0">
                  <a:prstClr val="black">
                    <a:alpha val="20000"/>
                  </a:prst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3757" y="3068960"/>
                <a:ext cx="9036496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9600" b="1" i="1" smtClean="0">
                          <a:ln>
                            <a:solidFill>
                              <a:srgbClr val="FFFF00"/>
                            </a:solidFill>
                          </a:ln>
                          <a:solidFill>
                            <a:srgbClr val="FFC000"/>
                          </a:solidFill>
                          <a:latin typeface="Cambria Math"/>
                        </a:rPr>
                        <m:t>𝒄𝒐𝒔</m:t>
                      </m:r>
                      <m:r>
                        <a:rPr lang="en-US" sz="9600" b="1" i="1" smtClean="0">
                          <a:ln>
                            <a:solidFill>
                              <a:srgbClr val="FFFF00"/>
                            </a:solidFill>
                          </a:ln>
                          <a:solidFill>
                            <a:srgbClr val="FFC000"/>
                          </a:solidFill>
                          <a:latin typeface="Cambria Math"/>
                          <a:ea typeface="Cambria Math"/>
                        </a:rPr>
                        <m:t>𝜶</m:t>
                      </m:r>
                      <m:r>
                        <a:rPr lang="en-US" sz="9600" b="1" i="1" smtClean="0">
                          <a:ln>
                            <a:solidFill>
                              <a:srgbClr val="FFFF00"/>
                            </a:solidFill>
                          </a:ln>
                          <a:solidFill>
                            <a:srgbClr val="FFC00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9600" b="1" i="1" smtClean="0">
                          <a:ln>
                            <a:solidFill>
                              <a:srgbClr val="FFFF00"/>
                            </a:solidFill>
                          </a:ln>
                          <a:solidFill>
                            <a:srgbClr val="FFC000"/>
                          </a:solidFill>
                          <a:latin typeface="Cambria Math"/>
                          <a:ea typeface="Cambria Math"/>
                        </a:rPr>
                        <m:t>𝟎</m:t>
                      </m:r>
                    </m:oMath>
                  </m:oMathPara>
                </a14:m>
                <a:endParaRPr lang="ru-RU" sz="9600" b="1" dirty="0">
                  <a:ln>
                    <a:solidFill>
                      <a:srgbClr val="FFFF00"/>
                    </a:solidFill>
                  </a:ln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57" y="3068960"/>
                <a:ext cx="9036496" cy="156966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351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0" y="1268760"/>
            <a:ext cx="9144000" cy="0"/>
          </a:xfrm>
          <a:prstGeom prst="line">
            <a:avLst/>
          </a:prstGeom>
          <a:ln w="127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0" y="2780928"/>
            <a:ext cx="9144000" cy="0"/>
          </a:xfrm>
          <a:prstGeom prst="line">
            <a:avLst/>
          </a:prstGeom>
          <a:ln w="127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0" y="4221088"/>
            <a:ext cx="9144000" cy="0"/>
          </a:xfrm>
          <a:prstGeom prst="line">
            <a:avLst/>
          </a:prstGeom>
          <a:ln w="127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0" y="5589240"/>
            <a:ext cx="9144000" cy="0"/>
          </a:xfrm>
          <a:prstGeom prst="line">
            <a:avLst/>
          </a:prstGeom>
          <a:ln w="127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3923928" y="1268760"/>
            <a:ext cx="0" cy="5589240"/>
          </a:xfrm>
          <a:prstGeom prst="line">
            <a:avLst/>
          </a:prstGeom>
          <a:ln w="127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5220072" y="1268760"/>
            <a:ext cx="1960" cy="5589240"/>
          </a:xfrm>
          <a:prstGeom prst="line">
            <a:avLst/>
          </a:prstGeom>
          <a:ln w="127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H="1">
            <a:off x="6516216" y="1268760"/>
            <a:ext cx="7504" cy="5589240"/>
          </a:xfrm>
          <a:prstGeom prst="line">
            <a:avLst/>
          </a:prstGeom>
          <a:ln w="127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7812359" y="1268760"/>
            <a:ext cx="1" cy="5589240"/>
          </a:xfrm>
          <a:prstGeom prst="line">
            <a:avLst/>
          </a:prstGeom>
          <a:ln w="127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2483768" y="1268760"/>
            <a:ext cx="0" cy="5589240"/>
          </a:xfrm>
          <a:prstGeom prst="line">
            <a:avLst/>
          </a:prstGeom>
          <a:ln w="127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-24950" y="1700808"/>
            <a:ext cx="26277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19050">
                  <a:solidFill>
                    <a:srgbClr val="FFFF00"/>
                  </a:solidFill>
                </a:ln>
                <a:solidFill>
                  <a:srgbClr val="FFCC00"/>
                </a:solidFill>
              </a:rPr>
              <a:t>Значения</a:t>
            </a:r>
            <a:endParaRPr lang="ru-RU" sz="4000" b="1" dirty="0">
              <a:ln w="19050">
                <a:solidFill>
                  <a:srgbClr val="FFFF00"/>
                </a:solidFill>
              </a:ln>
              <a:solidFill>
                <a:srgbClr val="FFCC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-7912" y="3182779"/>
            <a:ext cx="26277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19050">
                  <a:solidFill>
                    <a:srgbClr val="FFFF00"/>
                  </a:solidFill>
                </a:ln>
                <a:solidFill>
                  <a:srgbClr val="FFCC00"/>
                </a:solidFill>
              </a:rPr>
              <a:t>Тождества</a:t>
            </a:r>
            <a:endParaRPr lang="ru-RU" sz="4000" b="1" dirty="0">
              <a:ln w="19050">
                <a:solidFill>
                  <a:srgbClr val="FFFF00"/>
                </a:solidFill>
              </a:ln>
              <a:solidFill>
                <a:srgbClr val="FFCC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0" y="4586820"/>
            <a:ext cx="26277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19050">
                  <a:solidFill>
                    <a:srgbClr val="FFFF00"/>
                  </a:solidFill>
                </a:ln>
                <a:solidFill>
                  <a:srgbClr val="FFCC00"/>
                </a:solidFill>
              </a:rPr>
              <a:t>Формулы </a:t>
            </a:r>
            <a:endParaRPr lang="ru-RU" sz="4000" b="1" dirty="0">
              <a:ln w="19050">
                <a:solidFill>
                  <a:srgbClr val="FFFF00"/>
                </a:solidFill>
              </a:ln>
              <a:solidFill>
                <a:srgbClr val="FFCC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-24950" y="5605539"/>
            <a:ext cx="26277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19050">
                  <a:solidFill>
                    <a:srgbClr val="FFFF00"/>
                  </a:solidFill>
                </a:ln>
                <a:solidFill>
                  <a:srgbClr val="FFCC00"/>
                </a:solidFill>
              </a:rPr>
              <a:t>Частный случай</a:t>
            </a:r>
            <a:endParaRPr lang="ru-RU" sz="4000" b="1" dirty="0">
              <a:ln w="19050">
                <a:solidFill>
                  <a:srgbClr val="FFFF00"/>
                </a:solidFill>
              </a:ln>
              <a:solidFill>
                <a:srgbClr val="FFCC00"/>
              </a:solidFill>
            </a:endParaRPr>
          </a:p>
        </p:txBody>
      </p:sp>
      <p:sp>
        <p:nvSpPr>
          <p:cNvPr id="27" name="TextBox 26">
            <a:hlinkClick r:id="rId2" action="ppaction://hlinksldjump"/>
          </p:cNvPr>
          <p:cNvSpPr txBox="1"/>
          <p:nvPr/>
        </p:nvSpPr>
        <p:spPr>
          <a:xfrm>
            <a:off x="2602834" y="2967335"/>
            <a:ext cx="12961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n w="28575">
                  <a:solidFill>
                    <a:srgbClr val="FFFF00"/>
                  </a:solidFill>
                </a:ln>
                <a:solidFill>
                  <a:srgbClr val="FFCC00"/>
                </a:solidFill>
                <a:hlinkClick r:id="rId2" action="ppaction://hlinksldjump"/>
              </a:rPr>
              <a:t>100</a:t>
            </a:r>
            <a:endParaRPr lang="ru-RU" sz="2000" b="1" dirty="0">
              <a:ln w="28575">
                <a:solidFill>
                  <a:srgbClr val="FFFF00"/>
                </a:solidFill>
              </a:ln>
              <a:solidFill>
                <a:srgbClr val="FFCC00"/>
              </a:solidFill>
            </a:endParaRPr>
          </a:p>
        </p:txBody>
      </p:sp>
      <p:sp>
        <p:nvSpPr>
          <p:cNvPr id="28" name="TextBox 27">
            <a:hlinkClick r:id="rId3" action="ppaction://hlinksldjump"/>
          </p:cNvPr>
          <p:cNvSpPr txBox="1"/>
          <p:nvPr/>
        </p:nvSpPr>
        <p:spPr>
          <a:xfrm>
            <a:off x="3898978" y="2967334"/>
            <a:ext cx="12961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>
                <a:ln w="28575">
                  <a:solidFill>
                    <a:srgbClr val="FFFF00"/>
                  </a:solidFill>
                </a:ln>
                <a:solidFill>
                  <a:srgbClr val="FFCC00"/>
                </a:solidFill>
                <a:hlinkClick r:id="rId3" action="ppaction://hlinksldjump"/>
              </a:rPr>
              <a:t>2</a:t>
            </a:r>
            <a:r>
              <a:rPr lang="ru-RU" sz="5400" b="1" dirty="0" smtClean="0">
                <a:ln w="28575">
                  <a:solidFill>
                    <a:srgbClr val="FFFF00"/>
                  </a:solidFill>
                </a:ln>
                <a:solidFill>
                  <a:srgbClr val="FFCC00"/>
                </a:solidFill>
                <a:hlinkClick r:id="rId3" action="ppaction://hlinksldjump"/>
              </a:rPr>
              <a:t>00</a:t>
            </a:r>
            <a:endParaRPr lang="ru-RU" sz="2000" b="1" dirty="0">
              <a:ln w="28575">
                <a:solidFill>
                  <a:srgbClr val="FFFF00"/>
                </a:solidFill>
              </a:ln>
              <a:solidFill>
                <a:srgbClr val="FFCC00"/>
              </a:solidFill>
            </a:endParaRPr>
          </a:p>
        </p:txBody>
      </p:sp>
      <p:sp>
        <p:nvSpPr>
          <p:cNvPr id="29" name="TextBox 28">
            <a:hlinkClick r:id="rId4" action="ppaction://hlinksldjump"/>
          </p:cNvPr>
          <p:cNvSpPr txBox="1"/>
          <p:nvPr/>
        </p:nvSpPr>
        <p:spPr>
          <a:xfrm>
            <a:off x="5195122" y="2967335"/>
            <a:ext cx="12567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n w="28575">
                  <a:solidFill>
                    <a:srgbClr val="FFFF00"/>
                  </a:solidFill>
                </a:ln>
                <a:solidFill>
                  <a:srgbClr val="FFCC00"/>
                </a:solidFill>
                <a:hlinkClick r:id="rId4" action="ppaction://hlinksldjump"/>
              </a:rPr>
              <a:t>300</a:t>
            </a:r>
            <a:endParaRPr lang="ru-RU" sz="2000" b="1" dirty="0">
              <a:ln w="28575">
                <a:solidFill>
                  <a:srgbClr val="FFFF00"/>
                </a:solidFill>
              </a:ln>
              <a:solidFill>
                <a:srgbClr val="FFCC00"/>
              </a:solidFill>
            </a:endParaRPr>
          </a:p>
        </p:txBody>
      </p:sp>
      <p:sp>
        <p:nvSpPr>
          <p:cNvPr id="30" name="TextBox 29">
            <a:hlinkClick r:id="rId5" action="ppaction://hlinksldjump"/>
          </p:cNvPr>
          <p:cNvSpPr txBox="1"/>
          <p:nvPr/>
        </p:nvSpPr>
        <p:spPr>
          <a:xfrm>
            <a:off x="6498770" y="2967334"/>
            <a:ext cx="12886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n w="28575">
                  <a:solidFill>
                    <a:srgbClr val="FFFF00"/>
                  </a:solidFill>
                </a:ln>
                <a:solidFill>
                  <a:srgbClr val="FFCC00"/>
                </a:solidFill>
                <a:hlinkClick r:id="rId5" action="ppaction://hlinksldjump"/>
              </a:rPr>
              <a:t>400</a:t>
            </a:r>
            <a:endParaRPr lang="ru-RU" sz="2000" b="1" dirty="0">
              <a:ln w="28575">
                <a:solidFill>
                  <a:srgbClr val="FFFF00"/>
                </a:solidFill>
              </a:ln>
              <a:solidFill>
                <a:srgbClr val="FFCC00"/>
              </a:solidFill>
            </a:endParaRPr>
          </a:p>
        </p:txBody>
      </p:sp>
      <p:sp>
        <p:nvSpPr>
          <p:cNvPr id="31" name="TextBox 30">
            <a:hlinkClick r:id="rId6" action="ppaction://hlinksldjump"/>
          </p:cNvPr>
          <p:cNvSpPr txBox="1"/>
          <p:nvPr/>
        </p:nvSpPr>
        <p:spPr>
          <a:xfrm>
            <a:off x="7820066" y="2967335"/>
            <a:ext cx="12989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n w="28575">
                  <a:solidFill>
                    <a:srgbClr val="FFFF00"/>
                  </a:solidFill>
                </a:ln>
                <a:solidFill>
                  <a:srgbClr val="FFCC00"/>
                </a:solidFill>
                <a:hlinkClick r:id="rId6" action="ppaction://hlinksldjump"/>
              </a:rPr>
              <a:t>500</a:t>
            </a:r>
            <a:endParaRPr lang="ru-RU" sz="2000" b="1" dirty="0">
              <a:ln w="28575">
                <a:solidFill>
                  <a:srgbClr val="FFFF00"/>
                </a:solidFill>
              </a:ln>
              <a:solidFill>
                <a:srgbClr val="FFCC00"/>
              </a:solidFill>
            </a:endParaRPr>
          </a:p>
        </p:txBody>
      </p:sp>
      <p:sp>
        <p:nvSpPr>
          <p:cNvPr id="32" name="TextBox 31">
            <a:hlinkClick r:id="rId7" action="ppaction://hlinksldjump"/>
          </p:cNvPr>
          <p:cNvSpPr txBox="1"/>
          <p:nvPr/>
        </p:nvSpPr>
        <p:spPr>
          <a:xfrm>
            <a:off x="2629744" y="4479098"/>
            <a:ext cx="12961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n w="28575">
                  <a:solidFill>
                    <a:srgbClr val="FFFF00"/>
                  </a:solidFill>
                </a:ln>
                <a:solidFill>
                  <a:srgbClr val="FFCC00"/>
                </a:solidFill>
                <a:hlinkClick r:id="rId7" action="ppaction://hlinksldjump"/>
              </a:rPr>
              <a:t>100</a:t>
            </a:r>
            <a:endParaRPr lang="ru-RU" sz="2000" b="1" dirty="0">
              <a:ln w="28575">
                <a:solidFill>
                  <a:srgbClr val="FFFF00"/>
                </a:solidFill>
              </a:ln>
              <a:solidFill>
                <a:srgbClr val="FFCC00"/>
              </a:solidFill>
            </a:endParaRPr>
          </a:p>
        </p:txBody>
      </p:sp>
      <p:sp>
        <p:nvSpPr>
          <p:cNvPr id="33" name="TextBox 32">
            <a:hlinkClick r:id="rId8" action="ppaction://hlinksldjump"/>
          </p:cNvPr>
          <p:cNvSpPr txBox="1"/>
          <p:nvPr/>
        </p:nvSpPr>
        <p:spPr>
          <a:xfrm>
            <a:off x="3925888" y="4479097"/>
            <a:ext cx="12961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>
                <a:ln w="28575">
                  <a:solidFill>
                    <a:srgbClr val="FFFF00"/>
                  </a:solidFill>
                </a:ln>
                <a:solidFill>
                  <a:srgbClr val="FFCC00"/>
                </a:solidFill>
                <a:hlinkClick r:id="rId8" action="ppaction://hlinksldjump"/>
              </a:rPr>
              <a:t>2</a:t>
            </a:r>
            <a:r>
              <a:rPr lang="ru-RU" sz="5400" b="1" dirty="0" smtClean="0">
                <a:ln w="28575">
                  <a:solidFill>
                    <a:srgbClr val="FFFF00"/>
                  </a:solidFill>
                </a:ln>
                <a:solidFill>
                  <a:srgbClr val="FFCC00"/>
                </a:solidFill>
                <a:hlinkClick r:id="rId8" action="ppaction://hlinksldjump"/>
              </a:rPr>
              <a:t>00</a:t>
            </a:r>
            <a:endParaRPr lang="ru-RU" sz="2000" b="1" dirty="0">
              <a:ln w="28575">
                <a:solidFill>
                  <a:srgbClr val="FFFF00"/>
                </a:solidFill>
              </a:ln>
              <a:solidFill>
                <a:srgbClr val="FFCC00"/>
              </a:solidFill>
            </a:endParaRPr>
          </a:p>
        </p:txBody>
      </p:sp>
      <p:sp>
        <p:nvSpPr>
          <p:cNvPr id="34" name="TextBox 33">
            <a:hlinkClick r:id="rId9" action="ppaction://hlinksldjump"/>
          </p:cNvPr>
          <p:cNvSpPr txBox="1"/>
          <p:nvPr/>
        </p:nvSpPr>
        <p:spPr>
          <a:xfrm>
            <a:off x="5222032" y="4479098"/>
            <a:ext cx="12567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n w="28575">
                  <a:solidFill>
                    <a:srgbClr val="FFFF00"/>
                  </a:solidFill>
                </a:ln>
                <a:solidFill>
                  <a:srgbClr val="FFCC00"/>
                </a:solidFill>
                <a:hlinkClick r:id="rId9" action="ppaction://hlinksldjump"/>
              </a:rPr>
              <a:t>300</a:t>
            </a:r>
            <a:endParaRPr lang="ru-RU" sz="2000" b="1" dirty="0">
              <a:ln w="28575">
                <a:solidFill>
                  <a:srgbClr val="FFFF00"/>
                </a:solidFill>
              </a:ln>
              <a:solidFill>
                <a:srgbClr val="FFCC00"/>
              </a:solidFill>
            </a:endParaRPr>
          </a:p>
        </p:txBody>
      </p:sp>
      <p:sp>
        <p:nvSpPr>
          <p:cNvPr id="35" name="TextBox 34">
            <a:hlinkClick r:id="rId10" action="ppaction://hlinksldjump"/>
          </p:cNvPr>
          <p:cNvSpPr txBox="1"/>
          <p:nvPr/>
        </p:nvSpPr>
        <p:spPr>
          <a:xfrm>
            <a:off x="6525680" y="4479097"/>
            <a:ext cx="12886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n w="28575">
                  <a:solidFill>
                    <a:srgbClr val="FFFF00"/>
                  </a:solidFill>
                </a:ln>
                <a:solidFill>
                  <a:srgbClr val="FFCC00"/>
                </a:solidFill>
                <a:hlinkClick r:id="rId10" action="ppaction://hlinksldjump"/>
              </a:rPr>
              <a:t>400</a:t>
            </a:r>
            <a:endParaRPr lang="ru-RU" sz="2000" b="1" dirty="0">
              <a:ln w="28575">
                <a:solidFill>
                  <a:srgbClr val="FFFF00"/>
                </a:solidFill>
              </a:ln>
              <a:solidFill>
                <a:srgbClr val="FFCC00"/>
              </a:solidFill>
            </a:endParaRPr>
          </a:p>
        </p:txBody>
      </p:sp>
      <p:sp>
        <p:nvSpPr>
          <p:cNvPr id="36" name="TextBox 35">
            <a:hlinkClick r:id="rId11" action="ppaction://hlinksldjump"/>
          </p:cNvPr>
          <p:cNvSpPr txBox="1"/>
          <p:nvPr/>
        </p:nvSpPr>
        <p:spPr>
          <a:xfrm>
            <a:off x="7846976" y="4479098"/>
            <a:ext cx="12989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n w="28575">
                  <a:solidFill>
                    <a:srgbClr val="FFFF00"/>
                  </a:solidFill>
                </a:ln>
                <a:solidFill>
                  <a:srgbClr val="FFCC00"/>
                </a:solidFill>
                <a:hlinkClick r:id="rId11" action="ppaction://hlinksldjump"/>
              </a:rPr>
              <a:t>500</a:t>
            </a:r>
            <a:endParaRPr lang="ru-RU" sz="2000" b="1" dirty="0">
              <a:ln w="28575">
                <a:solidFill>
                  <a:srgbClr val="FFFF00"/>
                </a:solidFill>
              </a:ln>
              <a:solidFill>
                <a:srgbClr val="FFCC00"/>
              </a:solidFill>
            </a:endParaRPr>
          </a:p>
        </p:txBody>
      </p:sp>
      <p:sp>
        <p:nvSpPr>
          <p:cNvPr id="37" name="TextBox 36">
            <a:hlinkClick r:id="rId12" action="ppaction://hlinksldjump"/>
          </p:cNvPr>
          <p:cNvSpPr txBox="1"/>
          <p:nvPr/>
        </p:nvSpPr>
        <p:spPr>
          <a:xfrm>
            <a:off x="2627784" y="5661828"/>
            <a:ext cx="12961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n w="28575">
                  <a:solidFill>
                    <a:srgbClr val="FFFF00"/>
                  </a:solidFill>
                </a:ln>
                <a:solidFill>
                  <a:srgbClr val="FFCC00"/>
                </a:solidFill>
                <a:hlinkClick r:id="rId12" action="ppaction://hlinksldjump"/>
              </a:rPr>
              <a:t>100</a:t>
            </a:r>
            <a:endParaRPr lang="ru-RU" sz="2000" b="1" dirty="0">
              <a:ln w="28575">
                <a:solidFill>
                  <a:srgbClr val="FFFF00"/>
                </a:solidFill>
              </a:ln>
              <a:solidFill>
                <a:srgbClr val="FFCC00"/>
              </a:solidFill>
            </a:endParaRPr>
          </a:p>
        </p:txBody>
      </p:sp>
      <p:sp>
        <p:nvSpPr>
          <p:cNvPr id="38" name="TextBox 37">
            <a:hlinkClick r:id="rId13" action="ppaction://hlinksldjump"/>
          </p:cNvPr>
          <p:cNvSpPr txBox="1"/>
          <p:nvPr/>
        </p:nvSpPr>
        <p:spPr>
          <a:xfrm>
            <a:off x="3923928" y="5661827"/>
            <a:ext cx="12961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>
                <a:ln w="28575">
                  <a:solidFill>
                    <a:srgbClr val="FFFF00"/>
                  </a:solidFill>
                </a:ln>
                <a:solidFill>
                  <a:srgbClr val="FFCC00"/>
                </a:solidFill>
                <a:hlinkClick r:id="rId13" action="ppaction://hlinksldjump"/>
              </a:rPr>
              <a:t>2</a:t>
            </a:r>
            <a:r>
              <a:rPr lang="ru-RU" sz="5400" b="1" dirty="0" smtClean="0">
                <a:ln w="28575">
                  <a:solidFill>
                    <a:srgbClr val="FFFF00"/>
                  </a:solidFill>
                </a:ln>
                <a:solidFill>
                  <a:srgbClr val="FFCC00"/>
                </a:solidFill>
                <a:hlinkClick r:id="rId13" action="ppaction://hlinksldjump"/>
              </a:rPr>
              <a:t>00</a:t>
            </a:r>
            <a:endParaRPr lang="ru-RU" sz="2000" b="1" dirty="0">
              <a:ln w="28575">
                <a:solidFill>
                  <a:srgbClr val="FFFF00"/>
                </a:solidFill>
              </a:ln>
              <a:solidFill>
                <a:srgbClr val="FFCC00"/>
              </a:solidFill>
            </a:endParaRPr>
          </a:p>
        </p:txBody>
      </p:sp>
      <p:sp>
        <p:nvSpPr>
          <p:cNvPr id="39" name="TextBox 38">
            <a:hlinkClick r:id="rId14" action="ppaction://hlinksldjump"/>
          </p:cNvPr>
          <p:cNvSpPr txBox="1"/>
          <p:nvPr/>
        </p:nvSpPr>
        <p:spPr>
          <a:xfrm>
            <a:off x="5220072" y="5661828"/>
            <a:ext cx="12567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n w="28575">
                  <a:solidFill>
                    <a:srgbClr val="FFFF00"/>
                  </a:solidFill>
                </a:ln>
                <a:solidFill>
                  <a:srgbClr val="FFCC00"/>
                </a:solidFill>
                <a:hlinkClick r:id="rId14" action="ppaction://hlinksldjump"/>
              </a:rPr>
              <a:t>300</a:t>
            </a:r>
            <a:endParaRPr lang="ru-RU" sz="2000" b="1" dirty="0">
              <a:ln w="28575">
                <a:solidFill>
                  <a:srgbClr val="FFFF00"/>
                </a:solidFill>
              </a:ln>
              <a:solidFill>
                <a:srgbClr val="FFCC00"/>
              </a:solidFill>
            </a:endParaRPr>
          </a:p>
        </p:txBody>
      </p:sp>
      <p:sp>
        <p:nvSpPr>
          <p:cNvPr id="40" name="TextBox 39">
            <a:hlinkClick r:id="rId15" action="ppaction://hlinksldjump"/>
          </p:cNvPr>
          <p:cNvSpPr txBox="1"/>
          <p:nvPr/>
        </p:nvSpPr>
        <p:spPr>
          <a:xfrm>
            <a:off x="6523720" y="5661827"/>
            <a:ext cx="12886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n w="28575">
                  <a:solidFill>
                    <a:srgbClr val="FFFF00"/>
                  </a:solidFill>
                </a:ln>
                <a:solidFill>
                  <a:srgbClr val="FFCC00"/>
                </a:solidFill>
                <a:hlinkClick r:id="rId15" action="ppaction://hlinksldjump"/>
              </a:rPr>
              <a:t>400</a:t>
            </a:r>
            <a:endParaRPr lang="ru-RU" sz="2000" b="1" dirty="0">
              <a:ln w="28575">
                <a:solidFill>
                  <a:srgbClr val="FFFF00"/>
                </a:solidFill>
              </a:ln>
              <a:solidFill>
                <a:srgbClr val="FFCC00"/>
              </a:solidFill>
            </a:endParaRPr>
          </a:p>
        </p:txBody>
      </p:sp>
      <p:sp>
        <p:nvSpPr>
          <p:cNvPr id="41" name="TextBox 40">
            <a:hlinkClick r:id="rId16" action="ppaction://hlinksldjump"/>
          </p:cNvPr>
          <p:cNvSpPr txBox="1"/>
          <p:nvPr/>
        </p:nvSpPr>
        <p:spPr>
          <a:xfrm>
            <a:off x="7845016" y="5661828"/>
            <a:ext cx="12989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n w="28575">
                  <a:solidFill>
                    <a:srgbClr val="FFFF00"/>
                  </a:solidFill>
                </a:ln>
                <a:solidFill>
                  <a:srgbClr val="FFCC00"/>
                </a:solidFill>
                <a:hlinkClick r:id="rId16" action="ppaction://hlinksldjump"/>
              </a:rPr>
              <a:t>500</a:t>
            </a:r>
            <a:endParaRPr lang="ru-RU" sz="2000" b="1" dirty="0">
              <a:ln w="28575">
                <a:solidFill>
                  <a:srgbClr val="FFFF00"/>
                </a:solidFill>
              </a:ln>
              <a:solidFill>
                <a:srgbClr val="FFCC00"/>
              </a:solidFill>
            </a:endParaRPr>
          </a:p>
        </p:txBody>
      </p:sp>
      <p:sp>
        <p:nvSpPr>
          <p:cNvPr id="42" name="TextBox 41">
            <a:hlinkClick r:id="rId17" action="ppaction://hlinksldjump"/>
          </p:cNvPr>
          <p:cNvSpPr txBox="1"/>
          <p:nvPr/>
        </p:nvSpPr>
        <p:spPr>
          <a:xfrm>
            <a:off x="2648270" y="1485364"/>
            <a:ext cx="12961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n w="28575">
                  <a:solidFill>
                    <a:srgbClr val="FFFF00"/>
                  </a:solidFill>
                </a:ln>
                <a:solidFill>
                  <a:srgbClr val="FF0000"/>
                </a:solidFill>
                <a:hlinkClick r:id="rId17" action="ppaction://hlinksldjump"/>
              </a:rPr>
              <a:t>100</a:t>
            </a:r>
            <a:endParaRPr lang="ru-RU" sz="2000" b="1" dirty="0">
              <a:ln w="28575">
                <a:solidFill>
                  <a:srgbClr val="FFFF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43" name="TextBox 42">
            <a:hlinkClick r:id="rId18" action="ppaction://hlinksldjump"/>
          </p:cNvPr>
          <p:cNvSpPr txBox="1"/>
          <p:nvPr/>
        </p:nvSpPr>
        <p:spPr>
          <a:xfrm>
            <a:off x="3944414" y="1485363"/>
            <a:ext cx="12961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>
                <a:ln w="28575">
                  <a:solidFill>
                    <a:srgbClr val="FFFF00"/>
                  </a:solidFill>
                </a:ln>
                <a:solidFill>
                  <a:srgbClr val="FFCC00"/>
                </a:solidFill>
                <a:hlinkClick r:id="rId18" action="ppaction://hlinksldjump"/>
              </a:rPr>
              <a:t>2</a:t>
            </a:r>
            <a:r>
              <a:rPr lang="ru-RU" sz="5400" b="1" dirty="0" smtClean="0">
                <a:ln w="28575">
                  <a:solidFill>
                    <a:srgbClr val="FFFF00"/>
                  </a:solidFill>
                </a:ln>
                <a:solidFill>
                  <a:srgbClr val="FFCC00"/>
                </a:solidFill>
                <a:hlinkClick r:id="rId18" action="ppaction://hlinksldjump"/>
              </a:rPr>
              <a:t>00</a:t>
            </a:r>
            <a:endParaRPr lang="ru-RU" sz="2000" b="1" dirty="0">
              <a:ln w="28575">
                <a:solidFill>
                  <a:srgbClr val="FFFF00"/>
                </a:solidFill>
              </a:ln>
              <a:solidFill>
                <a:srgbClr val="FFCC00"/>
              </a:solidFill>
            </a:endParaRPr>
          </a:p>
        </p:txBody>
      </p:sp>
      <p:sp>
        <p:nvSpPr>
          <p:cNvPr id="44" name="TextBox 43">
            <a:hlinkClick r:id="rId19" action="ppaction://hlinksldjump"/>
          </p:cNvPr>
          <p:cNvSpPr txBox="1"/>
          <p:nvPr/>
        </p:nvSpPr>
        <p:spPr>
          <a:xfrm>
            <a:off x="5240558" y="1485364"/>
            <a:ext cx="12567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n w="28575">
                  <a:solidFill>
                    <a:srgbClr val="FFFF00"/>
                  </a:solidFill>
                </a:ln>
                <a:solidFill>
                  <a:srgbClr val="FFCC00"/>
                </a:solidFill>
                <a:hlinkClick r:id="rId19" action="ppaction://hlinksldjump"/>
              </a:rPr>
              <a:t>300</a:t>
            </a:r>
            <a:endParaRPr lang="ru-RU" sz="2000" b="1" dirty="0">
              <a:ln w="28575">
                <a:solidFill>
                  <a:srgbClr val="FFFF00"/>
                </a:solidFill>
              </a:ln>
              <a:solidFill>
                <a:srgbClr val="FFCC00"/>
              </a:solidFill>
            </a:endParaRPr>
          </a:p>
        </p:txBody>
      </p:sp>
      <p:sp>
        <p:nvSpPr>
          <p:cNvPr id="45" name="TextBox 44">
            <a:hlinkClick r:id="rId20" action="ppaction://hlinksldjump"/>
          </p:cNvPr>
          <p:cNvSpPr txBox="1"/>
          <p:nvPr/>
        </p:nvSpPr>
        <p:spPr>
          <a:xfrm>
            <a:off x="6544206" y="1485363"/>
            <a:ext cx="12886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n w="28575">
                  <a:solidFill>
                    <a:srgbClr val="FFFF00"/>
                  </a:solidFill>
                </a:ln>
                <a:solidFill>
                  <a:srgbClr val="FFCC00"/>
                </a:solidFill>
                <a:hlinkClick r:id="rId20" action="ppaction://hlinksldjump"/>
              </a:rPr>
              <a:t>400</a:t>
            </a:r>
            <a:endParaRPr lang="ru-RU" sz="2000" b="1" dirty="0">
              <a:ln w="28575">
                <a:solidFill>
                  <a:srgbClr val="FFFF00"/>
                </a:solidFill>
              </a:ln>
              <a:solidFill>
                <a:srgbClr val="FFCC00"/>
              </a:solidFill>
            </a:endParaRPr>
          </a:p>
        </p:txBody>
      </p:sp>
      <p:sp>
        <p:nvSpPr>
          <p:cNvPr id="46" name="TextBox 45">
            <a:hlinkClick r:id="rId21" action="ppaction://hlinksldjump"/>
          </p:cNvPr>
          <p:cNvSpPr txBox="1"/>
          <p:nvPr/>
        </p:nvSpPr>
        <p:spPr>
          <a:xfrm>
            <a:off x="7865502" y="1485364"/>
            <a:ext cx="12989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n w="28575">
                  <a:solidFill>
                    <a:srgbClr val="FFFF00"/>
                  </a:solidFill>
                </a:ln>
                <a:solidFill>
                  <a:srgbClr val="FFCC00"/>
                </a:solidFill>
                <a:hlinkClick r:id="rId21" action="ppaction://hlinksldjump"/>
              </a:rPr>
              <a:t>500</a:t>
            </a:r>
            <a:endParaRPr lang="ru-RU" sz="2000" b="1" dirty="0">
              <a:ln w="28575">
                <a:solidFill>
                  <a:srgbClr val="FFFF00"/>
                </a:solidFill>
              </a:ln>
              <a:solidFill>
                <a:srgbClr val="FFCC00"/>
              </a:solidFill>
            </a:endParaRPr>
          </a:p>
        </p:txBody>
      </p:sp>
      <p:sp>
        <p:nvSpPr>
          <p:cNvPr id="53" name="Прямоугольник 52">
            <a:hlinkClick r:id="" action="ppaction://noaction"/>
          </p:cNvPr>
          <p:cNvSpPr/>
          <p:nvPr/>
        </p:nvSpPr>
        <p:spPr>
          <a:xfrm>
            <a:off x="621350" y="1356"/>
            <a:ext cx="7742762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extrusionH="57150" contourW="12700">
              <a:bevelT w="25400" h="25400" prst="coolSlant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8800" b="1" dirty="0" smtClean="0">
                <a:ln w="38100">
                  <a:solidFill>
                    <a:srgbClr val="FFFF00"/>
                  </a:solidFill>
                </a:ln>
                <a:solidFill>
                  <a:srgbClr val="FFCC00"/>
                </a:solidFill>
              </a:rPr>
              <a:t>Тригонометрия</a:t>
            </a:r>
            <a:endParaRPr lang="ru-RU" sz="8800" b="1" cap="none" spc="0" dirty="0">
              <a:ln w="38100">
                <a:solidFill>
                  <a:srgbClr val="FFFF00"/>
                </a:solidFill>
              </a:ln>
              <a:solidFill>
                <a:srgbClr val="FFCC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6836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hlinkClick r:id="rId2" action="ppaction://hlinksldjump"/>
          </p:cNvPr>
          <p:cNvSpPr/>
          <p:nvPr/>
        </p:nvSpPr>
        <p:spPr>
          <a:xfrm>
            <a:off x="341835" y="188640"/>
            <a:ext cx="813716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extrusionH="57150" contourW="12700">
              <a:bevelT w="25400" h="25400" prst="coolSlant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7200" b="1" dirty="0">
                <a:ln w="38100">
                  <a:solidFill>
                    <a:srgbClr val="FFFF00"/>
                  </a:solidFill>
                </a:ln>
                <a:solidFill>
                  <a:srgbClr val="FFCC00"/>
                </a:solidFill>
                <a:effectLst>
                  <a:outerShdw blurRad="60007" dir="1500000" sy="-30000" kx="800400" algn="bl" rotWithShape="0">
                    <a:prstClr val="black">
                      <a:alpha val="20000"/>
                    </a:prstClr>
                  </a:outerShdw>
                </a:effectLst>
              </a:rPr>
              <a:t>Частный случай 300</a:t>
            </a:r>
            <a:endParaRPr lang="ru-RU" sz="7200" b="1" cap="none" spc="0" dirty="0">
              <a:ln w="38100">
                <a:solidFill>
                  <a:srgbClr val="FFFF00"/>
                </a:solidFill>
              </a:ln>
              <a:solidFill>
                <a:srgbClr val="FFCC00"/>
              </a:solidFill>
              <a:effectLst>
                <a:outerShdw blurRad="60007" dir="1500000" sy="-30000" kx="800400" algn="bl" rotWithShape="0">
                  <a:prstClr val="black">
                    <a:alpha val="20000"/>
                  </a:prst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07504" y="1916832"/>
                <a:ext cx="8856984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9600" b="1" i="1" smtClean="0">
                          <a:ln>
                            <a:solidFill>
                              <a:srgbClr val="FFFF00"/>
                            </a:solidFill>
                          </a:ln>
                          <a:solidFill>
                            <a:srgbClr val="FFC000"/>
                          </a:solidFill>
                          <a:latin typeface="Cambria Math"/>
                        </a:rPr>
                        <m:t>𝒄𝒐𝒔</m:t>
                      </m:r>
                      <m:r>
                        <a:rPr lang="en-US" sz="9600" b="1" i="1" smtClean="0">
                          <a:ln>
                            <a:solidFill>
                              <a:srgbClr val="FFFF00"/>
                            </a:solidFill>
                          </a:ln>
                          <a:solidFill>
                            <a:srgbClr val="FFC000"/>
                          </a:solidFill>
                          <a:latin typeface="Cambria Math"/>
                          <a:ea typeface="Cambria Math"/>
                        </a:rPr>
                        <m:t>𝜶</m:t>
                      </m:r>
                      <m:r>
                        <a:rPr lang="en-US" sz="9600" b="1" i="1" smtClean="0">
                          <a:ln>
                            <a:solidFill>
                              <a:srgbClr val="FFFF00"/>
                            </a:solidFill>
                          </a:ln>
                          <a:solidFill>
                            <a:srgbClr val="FFC000"/>
                          </a:solidFill>
                          <a:latin typeface="Cambria Math"/>
                          <a:ea typeface="Cambria Math"/>
                        </a:rPr>
                        <m:t>=−</m:t>
                      </m:r>
                      <m:r>
                        <a:rPr lang="en-US" sz="9600" b="1" i="1" smtClean="0">
                          <a:ln>
                            <a:solidFill>
                              <a:srgbClr val="FFFF00"/>
                            </a:solidFill>
                          </a:ln>
                          <a:solidFill>
                            <a:srgbClr val="FFC000"/>
                          </a:solidFill>
                          <a:latin typeface="Cambria Math"/>
                          <a:ea typeface="Cambria Math"/>
                        </a:rPr>
                        <m:t>𝟏</m:t>
                      </m:r>
                    </m:oMath>
                  </m:oMathPara>
                </a14:m>
                <a:endParaRPr lang="ru-RU" sz="9600" b="1" dirty="0">
                  <a:ln>
                    <a:solidFill>
                      <a:srgbClr val="FFFF00"/>
                    </a:solidFill>
                  </a:ln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1916832"/>
                <a:ext cx="8856984" cy="156966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50646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hlinkClick r:id="rId2" action="ppaction://hlinksldjump"/>
          </p:cNvPr>
          <p:cNvSpPr/>
          <p:nvPr/>
        </p:nvSpPr>
        <p:spPr>
          <a:xfrm>
            <a:off x="60994" y="332656"/>
            <a:ext cx="902202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extrusionH="57150" contourW="12700">
              <a:bevelT w="25400" h="25400" prst="coolSlant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8000" b="1" dirty="0">
                <a:ln w="38100">
                  <a:solidFill>
                    <a:srgbClr val="FFFF00"/>
                  </a:solidFill>
                </a:ln>
                <a:solidFill>
                  <a:srgbClr val="FFCC00"/>
                </a:solidFill>
                <a:effectLst>
                  <a:outerShdw blurRad="60007" dir="1500000" sy="-30000" kx="800400" algn="bl" rotWithShape="0">
                    <a:prstClr val="black">
                      <a:alpha val="20000"/>
                    </a:prstClr>
                  </a:outerShdw>
                </a:effectLst>
              </a:rPr>
              <a:t>Частный </a:t>
            </a:r>
            <a:r>
              <a:rPr lang="ru-RU" sz="8000" b="1" dirty="0" smtClean="0">
                <a:ln w="38100">
                  <a:solidFill>
                    <a:srgbClr val="FFFF00"/>
                  </a:solidFill>
                </a:ln>
                <a:solidFill>
                  <a:srgbClr val="FFCC00"/>
                </a:solidFill>
                <a:effectLst>
                  <a:outerShdw blurRad="60007" dir="1500000" sy="-30000" kx="800400" algn="bl" rotWithShape="0">
                    <a:prstClr val="black">
                      <a:alpha val="20000"/>
                    </a:prstClr>
                  </a:outerShdw>
                </a:effectLst>
              </a:rPr>
              <a:t>случай</a:t>
            </a:r>
            <a:r>
              <a:rPr lang="en-US" sz="8000" b="1" dirty="0" smtClean="0">
                <a:ln w="38100">
                  <a:solidFill>
                    <a:srgbClr val="FFFF00"/>
                  </a:solidFill>
                </a:ln>
                <a:solidFill>
                  <a:srgbClr val="FFCC00"/>
                </a:solidFill>
                <a:effectLst>
                  <a:outerShdw blurRad="60007" dir="1500000" sy="-30000" kx="800400" algn="bl" rotWithShape="0">
                    <a:prstClr val="black">
                      <a:alpha val="20000"/>
                    </a:prstClr>
                  </a:outerShdw>
                </a:effectLst>
              </a:rPr>
              <a:t> 400</a:t>
            </a:r>
            <a:endParaRPr lang="ru-RU" sz="8800" b="1" cap="none" spc="0" dirty="0">
              <a:ln w="38100">
                <a:solidFill>
                  <a:srgbClr val="FFFF00"/>
                </a:solidFill>
              </a:ln>
              <a:solidFill>
                <a:srgbClr val="FFCC00"/>
              </a:solidFill>
              <a:effectLst>
                <a:outerShdw blurRad="60007" dir="1500000" sy="-30000" kx="800400" algn="bl" rotWithShape="0">
                  <a:prstClr val="black">
                    <a:alpha val="20000"/>
                  </a:prst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43513" y="2780928"/>
                <a:ext cx="8856984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9600" b="1" i="1" smtClean="0">
                          <a:ln>
                            <a:solidFill>
                              <a:srgbClr val="FFFF00"/>
                            </a:solidFill>
                          </a:ln>
                          <a:solidFill>
                            <a:srgbClr val="FFC000"/>
                          </a:solidFill>
                          <a:latin typeface="Cambria Math"/>
                        </a:rPr>
                        <m:t>𝒔𝒊𝒏</m:t>
                      </m:r>
                      <m:r>
                        <a:rPr lang="en-US" sz="9600" b="1" i="1" smtClean="0">
                          <a:ln>
                            <a:solidFill>
                              <a:srgbClr val="FFFF00"/>
                            </a:solidFill>
                          </a:ln>
                          <a:solidFill>
                            <a:srgbClr val="FFC000"/>
                          </a:solidFill>
                          <a:latin typeface="Cambria Math"/>
                          <a:ea typeface="Cambria Math"/>
                        </a:rPr>
                        <m:t>𝜶</m:t>
                      </m:r>
                      <m:r>
                        <a:rPr lang="en-US" sz="9600" b="1" i="1" smtClean="0">
                          <a:ln>
                            <a:solidFill>
                              <a:srgbClr val="FFFF00"/>
                            </a:solidFill>
                          </a:ln>
                          <a:solidFill>
                            <a:srgbClr val="FFC00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9600" b="1" i="1" smtClean="0">
                          <a:ln>
                            <a:solidFill>
                              <a:srgbClr val="FFFF00"/>
                            </a:solidFill>
                          </a:ln>
                          <a:solidFill>
                            <a:srgbClr val="FFC000"/>
                          </a:solidFill>
                          <a:latin typeface="Cambria Math"/>
                          <a:ea typeface="Cambria Math"/>
                        </a:rPr>
                        <m:t>𝟎</m:t>
                      </m:r>
                    </m:oMath>
                  </m:oMathPara>
                </a14:m>
                <a:endParaRPr lang="ru-RU" sz="9600" b="1" dirty="0">
                  <a:ln>
                    <a:solidFill>
                      <a:srgbClr val="FFFF00"/>
                    </a:solidFill>
                  </a:ln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513" y="2780928"/>
                <a:ext cx="8856984" cy="156966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25499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hlinkClick r:id="rId2" action="ppaction://hlinksldjump"/>
          </p:cNvPr>
          <p:cNvSpPr/>
          <p:nvPr/>
        </p:nvSpPr>
        <p:spPr>
          <a:xfrm>
            <a:off x="60992" y="332656"/>
            <a:ext cx="902202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extrusionH="57150" contourW="12700">
              <a:bevelT w="25400" h="25400" prst="coolSlant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8000" b="1" dirty="0">
                <a:ln w="38100">
                  <a:solidFill>
                    <a:srgbClr val="FFFF00"/>
                  </a:solidFill>
                </a:ln>
                <a:solidFill>
                  <a:srgbClr val="FFCC00"/>
                </a:solidFill>
                <a:effectLst>
                  <a:outerShdw blurRad="60007" dir="1500000" sy="-30000" kx="800400" algn="bl" rotWithShape="0">
                    <a:prstClr val="black">
                      <a:alpha val="20000"/>
                    </a:prstClr>
                  </a:outerShdw>
                </a:effectLst>
              </a:rPr>
              <a:t>Частный </a:t>
            </a:r>
            <a:r>
              <a:rPr lang="ru-RU" sz="8000" b="1" dirty="0" smtClean="0">
                <a:ln w="38100">
                  <a:solidFill>
                    <a:srgbClr val="FFFF00"/>
                  </a:solidFill>
                </a:ln>
                <a:solidFill>
                  <a:srgbClr val="FFCC00"/>
                </a:solidFill>
                <a:effectLst>
                  <a:outerShdw blurRad="60007" dir="1500000" sy="-30000" kx="800400" algn="bl" rotWithShape="0">
                    <a:prstClr val="black">
                      <a:alpha val="20000"/>
                    </a:prstClr>
                  </a:outerShdw>
                </a:effectLst>
              </a:rPr>
              <a:t>случай</a:t>
            </a:r>
            <a:r>
              <a:rPr lang="en-US" sz="8000" b="1" dirty="0" smtClean="0">
                <a:ln w="38100">
                  <a:solidFill>
                    <a:srgbClr val="FFFF00"/>
                  </a:solidFill>
                </a:ln>
                <a:solidFill>
                  <a:srgbClr val="FFCC00"/>
                </a:solidFill>
                <a:effectLst>
                  <a:outerShdw blurRad="60007" dir="1500000" sy="-30000" kx="800400" algn="bl" rotWithShape="0">
                    <a:prstClr val="black">
                      <a:alpha val="20000"/>
                    </a:prstClr>
                  </a:outerShdw>
                </a:effectLst>
              </a:rPr>
              <a:t> 500</a:t>
            </a:r>
            <a:endParaRPr lang="ru-RU" sz="8800" b="1" cap="none" spc="0" dirty="0">
              <a:ln w="38100">
                <a:solidFill>
                  <a:srgbClr val="FFFF00"/>
                </a:solidFill>
              </a:ln>
              <a:solidFill>
                <a:srgbClr val="FFCC00"/>
              </a:solidFill>
              <a:effectLst>
                <a:outerShdw blurRad="60007" dir="1500000" sy="-30000" kx="800400" algn="bl" rotWithShape="0">
                  <a:prstClr val="black">
                    <a:alpha val="20000"/>
                  </a:prst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07504" y="2194704"/>
                <a:ext cx="8856984" cy="18620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500" b="1" i="1" smtClean="0">
                          <a:ln>
                            <a:solidFill>
                              <a:srgbClr val="FFFF00"/>
                            </a:solidFill>
                          </a:ln>
                          <a:solidFill>
                            <a:srgbClr val="FFC000"/>
                          </a:solidFill>
                          <a:latin typeface="Cambria Math"/>
                        </a:rPr>
                        <m:t>𝒄𝒐𝒔</m:t>
                      </m:r>
                      <m:r>
                        <a:rPr lang="en-US" sz="11500" b="1" i="1" smtClean="0">
                          <a:ln>
                            <a:solidFill>
                              <a:srgbClr val="FFFF00"/>
                            </a:solidFill>
                          </a:ln>
                          <a:solidFill>
                            <a:srgbClr val="FFC000"/>
                          </a:solidFill>
                          <a:latin typeface="Cambria Math"/>
                          <a:ea typeface="Cambria Math"/>
                        </a:rPr>
                        <m:t>𝜶</m:t>
                      </m:r>
                      <m:r>
                        <a:rPr lang="en-US" sz="11500" b="1" i="1" smtClean="0">
                          <a:ln>
                            <a:solidFill>
                              <a:srgbClr val="FFFF00"/>
                            </a:solidFill>
                          </a:ln>
                          <a:solidFill>
                            <a:srgbClr val="FFC00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11500" b="1" i="1" smtClean="0">
                          <a:ln>
                            <a:solidFill>
                              <a:srgbClr val="FFFF00"/>
                            </a:solidFill>
                          </a:ln>
                          <a:solidFill>
                            <a:srgbClr val="FFC000"/>
                          </a:solidFill>
                          <a:latin typeface="Cambria Math"/>
                          <a:ea typeface="Cambria Math"/>
                        </a:rPr>
                        <m:t>𝟏</m:t>
                      </m:r>
                    </m:oMath>
                  </m:oMathPara>
                </a14:m>
                <a:endParaRPr lang="ru-RU" sz="11500" b="1" dirty="0">
                  <a:ln>
                    <a:solidFill>
                      <a:srgbClr val="FFFF00"/>
                    </a:solidFill>
                  </a:ln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2194704"/>
                <a:ext cx="8856984" cy="186204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62259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hlinkClick r:id="rId2" action="ppaction://hlinksldjump"/>
          </p:cNvPr>
          <p:cNvSpPr/>
          <p:nvPr/>
        </p:nvSpPr>
        <p:spPr>
          <a:xfrm>
            <a:off x="495647" y="332656"/>
            <a:ext cx="739978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extrusionH="57150" contourW="12700">
              <a:bevelT w="25400" h="25400" prst="coolSlant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9600" b="1" dirty="0" smtClean="0">
                <a:ln w="19050">
                  <a:solidFill>
                    <a:srgbClr val="FFFF00"/>
                  </a:solidFill>
                </a:ln>
                <a:solidFill>
                  <a:srgbClr val="FFCC00"/>
                </a:solidFill>
              </a:rPr>
              <a:t>Значения 100</a:t>
            </a:r>
            <a:endParaRPr lang="ru-RU" sz="9600" b="1" dirty="0">
              <a:ln w="19050">
                <a:solidFill>
                  <a:srgbClr val="FFFF00"/>
                </a:solidFill>
              </a:ln>
              <a:solidFill>
                <a:srgbClr val="FFCC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07504" y="2492896"/>
                <a:ext cx="8856984" cy="21698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500" b="1" i="1" smtClean="0">
                          <a:ln w="28575">
                            <a:solidFill>
                              <a:srgbClr val="FFFF00"/>
                            </a:solidFill>
                          </a:ln>
                          <a:solidFill>
                            <a:srgbClr val="FFC000"/>
                          </a:solidFill>
                          <a:latin typeface="Cambria Math"/>
                        </a:rPr>
                        <m:t>𝒔𝒊𝒏</m:t>
                      </m:r>
                      <m:r>
                        <a:rPr lang="en-US" sz="11500" b="1" i="1" smtClean="0">
                          <a:ln w="28575">
                            <a:solidFill>
                              <a:srgbClr val="FFFF00"/>
                            </a:solidFill>
                          </a:ln>
                          <a:solidFill>
                            <a:srgbClr val="FFC000"/>
                          </a:solidFill>
                          <a:latin typeface="Cambria Math"/>
                        </a:rPr>
                        <m:t>(</m:t>
                      </m:r>
                      <m:r>
                        <a:rPr lang="ru-RU" sz="11500" b="1" i="1" smtClean="0">
                          <a:ln w="28575">
                            <a:solidFill>
                              <a:srgbClr val="FFFF00"/>
                            </a:solidFill>
                          </a:ln>
                          <a:solidFill>
                            <a:srgbClr val="FFC000"/>
                          </a:solidFill>
                          <a:latin typeface="Cambria Math"/>
                        </a:rPr>
                        <m:t>𝟑𝟎</m:t>
                      </m:r>
                      <m:r>
                        <a:rPr lang="ru-RU" sz="11500" b="1" i="1" baseline="30000" smtClean="0">
                          <a:ln w="28575">
                            <a:solidFill>
                              <a:srgbClr val="FFFF00"/>
                            </a:solidFill>
                          </a:ln>
                          <a:solidFill>
                            <a:srgbClr val="FFC000"/>
                          </a:solidFill>
                          <a:latin typeface="Cambria Math"/>
                        </a:rPr>
                        <m:t>𝟎</m:t>
                      </m:r>
                      <m:r>
                        <a:rPr lang="en-US" sz="11500" b="1" i="1" smtClean="0">
                          <a:ln w="28575">
                            <a:solidFill>
                              <a:srgbClr val="FFFF00"/>
                            </a:solidFill>
                          </a:ln>
                          <a:solidFill>
                            <a:srgbClr val="FFC00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ru-RU" sz="11500" b="1" dirty="0">
                  <a:ln w="28575">
                    <a:solidFill>
                      <a:srgbClr val="FFFF00"/>
                    </a:solidFill>
                  </a:ln>
                  <a:solidFill>
                    <a:srgbClr val="FFC000"/>
                  </a:solidFill>
                </a:endParaRPr>
              </a:p>
              <a:p>
                <a:endParaRPr lang="ru-RU" sz="2000" dirty="0">
                  <a:ln w="28575">
                    <a:solidFill>
                      <a:srgbClr val="FFFF00"/>
                    </a:solidFill>
                  </a:ln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2492896"/>
                <a:ext cx="8856984" cy="216982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53858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hlinkClick r:id="rId2" action="ppaction://hlinksldjump"/>
          </p:cNvPr>
          <p:cNvSpPr/>
          <p:nvPr/>
        </p:nvSpPr>
        <p:spPr>
          <a:xfrm>
            <a:off x="160379" y="332656"/>
            <a:ext cx="8823249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extrusionH="57150" contourW="12700">
              <a:bevelT w="25400" h="25400" prst="coolSlant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11500" b="1" dirty="0">
                <a:ln w="19050">
                  <a:solidFill>
                    <a:srgbClr val="FFFF00"/>
                  </a:solidFill>
                </a:ln>
                <a:solidFill>
                  <a:srgbClr val="FFCC00"/>
                </a:solidFill>
              </a:rPr>
              <a:t>Значения </a:t>
            </a:r>
            <a:r>
              <a:rPr lang="ru-RU" sz="11500" b="1" dirty="0" smtClean="0">
                <a:ln w="19050">
                  <a:solidFill>
                    <a:srgbClr val="FFFF00"/>
                  </a:solidFill>
                </a:ln>
                <a:solidFill>
                  <a:srgbClr val="FFCC00"/>
                </a:solidFill>
              </a:rPr>
              <a:t>200</a:t>
            </a:r>
            <a:endParaRPr lang="ru-RU" sz="11500" b="1" dirty="0">
              <a:ln w="19050">
                <a:solidFill>
                  <a:srgbClr val="FFFF00"/>
                </a:solidFill>
              </a:ln>
              <a:solidFill>
                <a:srgbClr val="FFCC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79512" y="2636912"/>
                <a:ext cx="8784976" cy="14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8800" b="1" i="1" smtClean="0">
                          <a:ln>
                            <a:solidFill>
                              <a:srgbClr val="FFFF00"/>
                            </a:solidFill>
                          </a:ln>
                          <a:solidFill>
                            <a:srgbClr val="FFC000"/>
                          </a:solidFill>
                          <a:latin typeface="Cambria Math"/>
                        </a:rPr>
                        <m:t>𝒕𝒈</m:t>
                      </m:r>
                      <m:r>
                        <a:rPr lang="en-US" sz="8800" b="1" i="1" smtClean="0">
                          <a:ln>
                            <a:solidFill>
                              <a:srgbClr val="FFFF00"/>
                            </a:solidFill>
                          </a:ln>
                          <a:solidFill>
                            <a:srgbClr val="FFC000"/>
                          </a:solidFill>
                          <a:latin typeface="Cambria Math"/>
                        </a:rPr>
                        <m:t>(</m:t>
                      </m:r>
                      <m:r>
                        <a:rPr lang="ru-RU" sz="8800" b="1" i="1" smtClean="0">
                          <a:ln>
                            <a:solidFill>
                              <a:srgbClr val="FFFF00"/>
                            </a:solidFill>
                          </a:ln>
                          <a:solidFill>
                            <a:srgbClr val="FFC000"/>
                          </a:solidFill>
                          <a:latin typeface="Cambria Math"/>
                        </a:rPr>
                        <m:t>𝟑𝟎</m:t>
                      </m:r>
                      <m:r>
                        <a:rPr lang="ru-RU" sz="8800" b="1" i="1" baseline="30000" smtClean="0">
                          <a:ln>
                            <a:solidFill>
                              <a:srgbClr val="FFFF00"/>
                            </a:solidFill>
                          </a:ln>
                          <a:solidFill>
                            <a:srgbClr val="FFC000"/>
                          </a:solidFill>
                          <a:latin typeface="Cambria Math"/>
                        </a:rPr>
                        <m:t>𝟎</m:t>
                      </m:r>
                      <m:r>
                        <a:rPr lang="en-US" sz="8800" b="1" i="1" smtClean="0">
                          <a:ln>
                            <a:solidFill>
                              <a:srgbClr val="FFFF00"/>
                            </a:solidFill>
                          </a:ln>
                          <a:solidFill>
                            <a:srgbClr val="FFC00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ru-RU" sz="8800" b="1" dirty="0">
                  <a:ln>
                    <a:solidFill>
                      <a:srgbClr val="FFFF00"/>
                    </a:solidFill>
                  </a:ln>
                  <a:solidFill>
                    <a:srgbClr val="FFC000"/>
                  </a:solidFill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2636912"/>
                <a:ext cx="8784976" cy="144655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80952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hlinkClick r:id="rId2" action="ppaction://hlinksldjump"/>
          </p:cNvPr>
          <p:cNvSpPr/>
          <p:nvPr/>
        </p:nvSpPr>
        <p:spPr>
          <a:xfrm>
            <a:off x="167602" y="45273"/>
            <a:ext cx="8823249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extrusionH="57150" contourW="12700">
              <a:bevelT w="25400" h="25400" prst="coolSlant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11500" b="1" dirty="0">
                <a:ln w="19050">
                  <a:solidFill>
                    <a:srgbClr val="FFFF00"/>
                  </a:solidFill>
                </a:ln>
                <a:solidFill>
                  <a:srgbClr val="FFCC00"/>
                </a:solidFill>
              </a:rPr>
              <a:t>Значения</a:t>
            </a:r>
            <a:r>
              <a:rPr lang="ru-RU" sz="11500" b="1" dirty="0" smtClean="0">
                <a:ln w="38100">
                  <a:solidFill>
                    <a:srgbClr val="FFFF00"/>
                  </a:solidFill>
                </a:ln>
                <a:solidFill>
                  <a:srgbClr val="FFCC00"/>
                </a:solidFill>
                <a:effectLst>
                  <a:outerShdw blurRad="60007" dir="1500000" sy="-30000" kx="800400" algn="bl" rotWithShape="0">
                    <a:prstClr val="black">
                      <a:alpha val="20000"/>
                    </a:prstClr>
                  </a:outerShdw>
                </a:effectLst>
              </a:rPr>
              <a:t> 300</a:t>
            </a:r>
            <a:endParaRPr lang="ru-RU" sz="11500" b="1" cap="none" spc="0" dirty="0">
              <a:ln w="38100">
                <a:solidFill>
                  <a:srgbClr val="FFFF00"/>
                </a:solidFill>
              </a:ln>
              <a:solidFill>
                <a:srgbClr val="FFCC00"/>
              </a:solidFill>
              <a:effectLst>
                <a:outerShdw blurRad="60007" dir="1500000" sy="-30000" kx="800400" algn="bl" rotWithShape="0">
                  <a:prstClr val="black">
                    <a:alpha val="20000"/>
                  </a:prst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-12536" y="1718131"/>
                <a:ext cx="9144000" cy="18620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1500" b="0" i="0" smtClean="0">
                          <a:ln>
                            <a:solidFill>
                              <a:srgbClr val="FFFF00"/>
                            </a:solidFill>
                          </a:ln>
                          <a:solidFill>
                            <a:srgbClr val="FFC000"/>
                          </a:solidFill>
                          <a:latin typeface="Cambria Math"/>
                        </a:rPr>
                        <m:t>cos</m:t>
                      </m:r>
                      <m:r>
                        <a:rPr lang="en-US" sz="11500" b="0" i="1" smtClean="0">
                          <a:ln>
                            <a:solidFill>
                              <a:srgbClr val="FFFF00"/>
                            </a:solidFill>
                          </a:ln>
                          <a:solidFill>
                            <a:srgbClr val="FFC000"/>
                          </a:solidFill>
                          <a:latin typeface="Cambria Math"/>
                        </a:rPr>
                        <m:t>⁡(</m:t>
                      </m:r>
                      <m:r>
                        <a:rPr lang="ru-RU" sz="11500" b="0" i="1" smtClean="0">
                          <a:ln>
                            <a:solidFill>
                              <a:srgbClr val="FFFF00"/>
                            </a:solidFill>
                          </a:ln>
                          <a:solidFill>
                            <a:srgbClr val="FFC000"/>
                          </a:solidFill>
                          <a:latin typeface="Cambria Math"/>
                        </a:rPr>
                        <m:t>45</m:t>
                      </m:r>
                      <m:r>
                        <a:rPr lang="ru-RU" sz="11500" b="0" i="1" baseline="30000" smtClean="0">
                          <a:ln>
                            <a:solidFill>
                              <a:srgbClr val="FFFF00"/>
                            </a:solidFill>
                          </a:ln>
                          <a:solidFill>
                            <a:srgbClr val="FFC000"/>
                          </a:solidFill>
                          <a:latin typeface="Cambria Math"/>
                        </a:rPr>
                        <m:t>0</m:t>
                      </m:r>
                      <m:r>
                        <a:rPr lang="en-US" sz="11500" b="0" i="1" smtClean="0">
                          <a:ln>
                            <a:solidFill>
                              <a:srgbClr val="FFFF00"/>
                            </a:solidFill>
                          </a:ln>
                          <a:solidFill>
                            <a:srgbClr val="FFC00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ru-RU" sz="11500" dirty="0">
                  <a:ln>
                    <a:solidFill>
                      <a:srgbClr val="FFFF00"/>
                    </a:solidFill>
                  </a:ln>
                  <a:solidFill>
                    <a:srgbClr val="FFC000"/>
                  </a:solidFill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2536" y="1718131"/>
                <a:ext cx="9144000" cy="186204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74949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hlinkClick r:id="rId2" action="ppaction://hlinksldjump"/>
          </p:cNvPr>
          <p:cNvSpPr/>
          <p:nvPr/>
        </p:nvSpPr>
        <p:spPr>
          <a:xfrm>
            <a:off x="160381" y="332656"/>
            <a:ext cx="8823249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extrusionH="57150" contourW="12700">
              <a:bevelT w="25400" h="25400" prst="coolSlant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11500" b="1" dirty="0">
                <a:ln w="19050">
                  <a:solidFill>
                    <a:srgbClr val="FFFF00"/>
                  </a:solidFill>
                </a:ln>
                <a:solidFill>
                  <a:srgbClr val="FFCC00"/>
                </a:solidFill>
              </a:rPr>
              <a:t>Значения</a:t>
            </a:r>
            <a:r>
              <a:rPr lang="ru-RU" sz="11500" b="1" dirty="0" smtClean="0">
                <a:ln w="38100">
                  <a:solidFill>
                    <a:srgbClr val="FFFF00"/>
                  </a:solidFill>
                </a:ln>
                <a:solidFill>
                  <a:srgbClr val="FFCC00"/>
                </a:solidFill>
                <a:effectLst>
                  <a:outerShdw blurRad="60007" dir="1500000" sy="-30000" kx="800400" algn="bl" rotWithShape="0">
                    <a:prstClr val="black">
                      <a:alpha val="20000"/>
                    </a:prstClr>
                  </a:outerShdw>
                </a:effectLst>
              </a:rPr>
              <a:t> 400</a:t>
            </a:r>
            <a:endParaRPr lang="ru-RU" sz="11500" b="1" cap="none" spc="0" dirty="0">
              <a:ln w="38100">
                <a:solidFill>
                  <a:srgbClr val="FFFF00"/>
                </a:solidFill>
              </a:ln>
              <a:solidFill>
                <a:srgbClr val="FFCC00"/>
              </a:solidFill>
              <a:effectLst>
                <a:outerShdw blurRad="60007" dir="1500000" sy="-30000" kx="800400" algn="bl" rotWithShape="0">
                  <a:prstClr val="black">
                    <a:alpha val="20000"/>
                  </a:prst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79516" y="2205657"/>
                <a:ext cx="8784976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9600" b="0" i="1" smtClean="0">
                          <a:ln>
                            <a:solidFill>
                              <a:srgbClr val="FFFF00"/>
                            </a:solidFill>
                          </a:ln>
                          <a:solidFill>
                            <a:srgbClr val="FFC000"/>
                          </a:solidFill>
                          <a:latin typeface="Cambria Math"/>
                        </a:rPr>
                        <m:t>𝐶𝑂𝑆</m:t>
                      </m:r>
                      <m:r>
                        <a:rPr lang="en-US" sz="9600" b="0" i="1" smtClean="0">
                          <a:ln>
                            <a:solidFill>
                              <a:srgbClr val="FFFF00"/>
                            </a:solidFill>
                          </a:ln>
                          <a:solidFill>
                            <a:srgbClr val="FFC000"/>
                          </a:solidFill>
                          <a:latin typeface="Cambria Math"/>
                        </a:rPr>
                        <m:t>(1200)</m:t>
                      </m:r>
                    </m:oMath>
                  </m:oMathPara>
                </a14:m>
                <a:endParaRPr lang="ru-RU" sz="9600" dirty="0">
                  <a:ln>
                    <a:solidFill>
                      <a:srgbClr val="FFFF00"/>
                    </a:solidFill>
                  </a:ln>
                  <a:solidFill>
                    <a:srgbClr val="FFC000"/>
                  </a:solidFill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6" y="2205657"/>
                <a:ext cx="8784976" cy="156966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1442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hlinkClick r:id="rId2" action="ppaction://hlinksldjump"/>
          </p:cNvPr>
          <p:cNvSpPr/>
          <p:nvPr/>
        </p:nvSpPr>
        <p:spPr>
          <a:xfrm>
            <a:off x="160380" y="332656"/>
            <a:ext cx="8823249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extrusionH="57150" contourW="12700">
              <a:bevelT w="25400" h="25400" prst="coolSlant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11500" b="1" dirty="0">
                <a:ln w="19050">
                  <a:solidFill>
                    <a:srgbClr val="FFFF00"/>
                  </a:solidFill>
                </a:ln>
                <a:solidFill>
                  <a:srgbClr val="FFCC00"/>
                </a:solidFill>
              </a:rPr>
              <a:t>Значения</a:t>
            </a:r>
            <a:r>
              <a:rPr lang="ru-RU" sz="11500" b="1" dirty="0" smtClean="0">
                <a:ln w="38100">
                  <a:solidFill>
                    <a:srgbClr val="FFFF00"/>
                  </a:solidFill>
                </a:ln>
                <a:solidFill>
                  <a:srgbClr val="FFCC00"/>
                </a:solidFill>
                <a:effectLst>
                  <a:outerShdw blurRad="60007" dir="1500000" sy="-30000" kx="800400" algn="bl" rotWithShape="0">
                    <a:prstClr val="black">
                      <a:alpha val="20000"/>
                    </a:prstClr>
                  </a:outerShdw>
                </a:effectLst>
              </a:rPr>
              <a:t> 500</a:t>
            </a:r>
            <a:endParaRPr lang="ru-RU" sz="11500" b="1" cap="none" spc="0" dirty="0">
              <a:ln w="38100">
                <a:solidFill>
                  <a:srgbClr val="FFFF00"/>
                </a:solidFill>
              </a:ln>
              <a:solidFill>
                <a:srgbClr val="FFCC00"/>
              </a:solidFill>
              <a:effectLst>
                <a:outerShdw blurRad="60007" dir="1500000" sy="-30000" kx="800400" algn="bl" rotWithShape="0">
                  <a:prstClr val="black">
                    <a:alpha val="20000"/>
                  </a:prst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215520" y="2149019"/>
                <a:ext cx="8712968" cy="22159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3800" b="1" i="1" smtClean="0">
                          <a:ln>
                            <a:solidFill>
                              <a:srgbClr val="FFFF00"/>
                            </a:solidFill>
                          </a:ln>
                          <a:solidFill>
                            <a:srgbClr val="FFC000"/>
                          </a:solidFill>
                          <a:latin typeface="Cambria Math"/>
                        </a:rPr>
                        <m:t>𝒄𝒕𝒈</m:t>
                      </m:r>
                      <m:r>
                        <a:rPr lang="en-US" sz="13800" b="1" i="1" smtClean="0">
                          <a:ln>
                            <a:solidFill>
                              <a:srgbClr val="FFFF00"/>
                            </a:solidFill>
                          </a:ln>
                          <a:solidFill>
                            <a:srgbClr val="FFC000"/>
                          </a:solidFill>
                          <a:latin typeface="Cambria Math"/>
                        </a:rPr>
                        <m:t>(</m:t>
                      </m:r>
                      <m:r>
                        <a:rPr lang="ru-RU" sz="13800" b="1" i="1" smtClean="0">
                          <a:ln>
                            <a:solidFill>
                              <a:srgbClr val="FFFF00"/>
                            </a:solidFill>
                          </a:ln>
                          <a:solidFill>
                            <a:srgbClr val="FFC000"/>
                          </a:solidFill>
                          <a:latin typeface="Cambria Math"/>
                        </a:rPr>
                        <m:t>𝟏𝟑𝟓</m:t>
                      </m:r>
                      <m:r>
                        <a:rPr lang="ru-RU" sz="13800" b="1" i="1" baseline="30000" smtClean="0">
                          <a:ln>
                            <a:solidFill>
                              <a:srgbClr val="FFFF00"/>
                            </a:solidFill>
                          </a:ln>
                          <a:solidFill>
                            <a:srgbClr val="FFC000"/>
                          </a:solidFill>
                          <a:latin typeface="Cambria Math"/>
                        </a:rPr>
                        <m:t>𝟎</m:t>
                      </m:r>
                      <m:r>
                        <a:rPr lang="en-US" sz="13800" b="1" i="1" smtClean="0">
                          <a:ln>
                            <a:solidFill>
                              <a:srgbClr val="FFFF00"/>
                            </a:solidFill>
                          </a:ln>
                          <a:solidFill>
                            <a:srgbClr val="FFC00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ru-RU" sz="13800" b="1" dirty="0">
                  <a:ln>
                    <a:solidFill>
                      <a:srgbClr val="FFFF00"/>
                    </a:solidFill>
                  </a:ln>
                  <a:solidFill>
                    <a:srgbClr val="FFC000"/>
                  </a:solidFill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520" y="2149019"/>
                <a:ext cx="8712968" cy="221599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80058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hlinkClick r:id="rId2" action="ppaction://hlinksldjump"/>
          </p:cNvPr>
          <p:cNvSpPr/>
          <p:nvPr/>
        </p:nvSpPr>
        <p:spPr>
          <a:xfrm>
            <a:off x="927325" y="332656"/>
            <a:ext cx="728936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extrusionH="57150" contourW="12700">
              <a:bevelT w="25400" h="25400" prst="coolSlant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8800" b="1" dirty="0" smtClean="0">
                <a:ln w="38100">
                  <a:solidFill>
                    <a:srgbClr val="FFFF00"/>
                  </a:solidFill>
                </a:ln>
                <a:solidFill>
                  <a:srgbClr val="FFCC00"/>
                </a:solidFill>
                <a:effectLst>
                  <a:outerShdw blurRad="60007" dir="1500000" sy="-30000" kx="800400" algn="bl" rotWithShape="0">
                    <a:prstClr val="black">
                      <a:alpha val="20000"/>
                    </a:prstClr>
                  </a:outerShdw>
                </a:effectLst>
              </a:rPr>
              <a:t>Тождества 100</a:t>
            </a:r>
            <a:endParaRPr lang="ru-RU" sz="11500" b="1" cap="none" spc="0" dirty="0">
              <a:ln w="38100">
                <a:solidFill>
                  <a:srgbClr val="FFFF00"/>
                </a:solidFill>
              </a:ln>
              <a:solidFill>
                <a:srgbClr val="FFCC00"/>
              </a:solidFill>
              <a:effectLst>
                <a:outerShdw blurRad="60007" dir="1500000" sy="-30000" kx="800400" algn="bl" rotWithShape="0">
                  <a:prstClr val="black">
                    <a:alpha val="20000"/>
                  </a:prst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07504" y="2708920"/>
                <a:ext cx="8784975" cy="19080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8800" b="1" i="1" smtClean="0">
                              <a:ln>
                                <a:solidFill>
                                  <a:srgbClr val="FFFF00"/>
                                </a:solidFill>
                              </a:ln>
                              <a:solidFill>
                                <a:srgbClr val="FFC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8800" b="1" i="1" smtClean="0">
                              <a:ln>
                                <a:solidFill>
                                  <a:srgbClr val="FFFF00"/>
                                </a:solidFill>
                              </a:ln>
                              <a:solidFill>
                                <a:srgbClr val="FFC000"/>
                              </a:solidFill>
                              <a:latin typeface="Cambria Math"/>
                            </a:rPr>
                            <m:t>𝒔𝒊𝒏</m:t>
                          </m:r>
                        </m:e>
                        <m:sup>
                          <m:r>
                            <a:rPr lang="en-US" sz="8800" b="1" i="1" smtClean="0">
                              <a:ln>
                                <a:solidFill>
                                  <a:srgbClr val="FFFF00"/>
                                </a:solidFill>
                              </a:ln>
                              <a:solidFill>
                                <a:srgbClr val="FFC000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ru-RU" sz="8800" b="1" i="1" smtClean="0">
                          <a:ln>
                            <a:solidFill>
                              <a:srgbClr val="FFFF00"/>
                            </a:solidFill>
                          </a:ln>
                          <a:solidFill>
                            <a:srgbClr val="FFC000"/>
                          </a:solidFill>
                          <a:latin typeface="Cambria Math"/>
                          <a:ea typeface="Cambria Math"/>
                        </a:rPr>
                        <m:t>𝜶</m:t>
                      </m:r>
                      <m:r>
                        <a:rPr lang="en-US" sz="8800" b="1" i="0" smtClean="0">
                          <a:ln>
                            <a:solidFill>
                              <a:srgbClr val="FFFF00"/>
                            </a:solidFill>
                          </a:ln>
                          <a:solidFill>
                            <a:srgbClr val="FFC000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8800" b="1" i="1" smtClean="0">
                              <a:ln>
                                <a:solidFill>
                                  <a:srgbClr val="FFFF00"/>
                                </a:solidFill>
                              </a:ln>
                              <a:solidFill>
                                <a:srgbClr val="FFC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8800" b="1" i="1" smtClean="0">
                              <a:ln>
                                <a:solidFill>
                                  <a:srgbClr val="FFFF00"/>
                                </a:solidFill>
                              </a:ln>
                              <a:solidFill>
                                <a:srgbClr val="FFC000"/>
                              </a:solidFill>
                              <a:latin typeface="Cambria Math"/>
                              <a:ea typeface="Cambria Math"/>
                            </a:rPr>
                            <m:t>𝒄𝒐𝒔</m:t>
                          </m:r>
                        </m:e>
                        <m:sup>
                          <m:r>
                            <a:rPr lang="en-US" sz="8800" b="1" i="1" smtClean="0">
                              <a:ln>
                                <a:solidFill>
                                  <a:srgbClr val="FFFF00"/>
                                </a:solidFill>
                              </a:ln>
                              <a:solidFill>
                                <a:srgbClr val="FFC000"/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8800" b="1" i="1" smtClean="0">
                          <a:ln>
                            <a:solidFill>
                              <a:srgbClr val="FFFF00"/>
                            </a:solidFill>
                          </a:ln>
                          <a:solidFill>
                            <a:srgbClr val="FFC000"/>
                          </a:solidFill>
                          <a:latin typeface="Cambria Math"/>
                          <a:ea typeface="Cambria Math"/>
                        </a:rPr>
                        <m:t>𝜶</m:t>
                      </m:r>
                    </m:oMath>
                  </m:oMathPara>
                </a14:m>
                <a:endParaRPr lang="ru-RU" sz="8800" b="1" dirty="0">
                  <a:ln>
                    <a:solidFill>
                      <a:srgbClr val="FFFF00"/>
                    </a:solidFill>
                  </a:ln>
                  <a:solidFill>
                    <a:srgbClr val="FFC000"/>
                  </a:solidFill>
                </a:endParaRPr>
              </a:p>
              <a:p>
                <a:endParaRPr lang="ru-RU" sz="28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2708920"/>
                <a:ext cx="8784975" cy="190802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34431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hlinkClick r:id="rId2" action="ppaction://hlinksldjump"/>
          </p:cNvPr>
          <p:cNvSpPr/>
          <p:nvPr/>
        </p:nvSpPr>
        <p:spPr>
          <a:xfrm>
            <a:off x="393201" y="332656"/>
            <a:ext cx="8357609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extrusionH="57150" contourW="12700">
              <a:bevelT w="25400" h="25400" prst="coolSlant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9600" b="1" dirty="0">
                <a:ln w="38100">
                  <a:solidFill>
                    <a:srgbClr val="FFFF00"/>
                  </a:solidFill>
                </a:ln>
                <a:solidFill>
                  <a:srgbClr val="FFCC00"/>
                </a:solidFill>
                <a:effectLst>
                  <a:outerShdw blurRad="60007" dir="1500000" sy="-30000" kx="800400" algn="bl" rotWithShape="0">
                    <a:prstClr val="black">
                      <a:alpha val="20000"/>
                    </a:prstClr>
                  </a:outerShdw>
                </a:effectLst>
              </a:rPr>
              <a:t>Тождества</a:t>
            </a:r>
            <a:r>
              <a:rPr lang="ru-RU" sz="11500" b="1" dirty="0" smtClean="0">
                <a:ln w="38100">
                  <a:solidFill>
                    <a:srgbClr val="FFFF00"/>
                  </a:solidFill>
                </a:ln>
                <a:solidFill>
                  <a:srgbClr val="FFCC00"/>
                </a:solidFill>
                <a:effectLst>
                  <a:outerShdw blurRad="60007" dir="1500000" sy="-30000" kx="800400" algn="bl" rotWithShape="0">
                    <a:prstClr val="black">
                      <a:alpha val="20000"/>
                    </a:prstClr>
                  </a:outerShdw>
                </a:effectLst>
              </a:rPr>
              <a:t> 200</a:t>
            </a:r>
            <a:endParaRPr lang="ru-RU" sz="11500" b="1" cap="none" spc="0" dirty="0">
              <a:ln w="38100">
                <a:solidFill>
                  <a:srgbClr val="FFFF00"/>
                </a:solidFill>
              </a:ln>
              <a:solidFill>
                <a:srgbClr val="FFCC00"/>
              </a:solidFill>
              <a:effectLst>
                <a:outerShdw blurRad="60007" dir="1500000" sy="-30000" kx="800400" algn="bl" rotWithShape="0">
                  <a:prstClr val="black">
                    <a:alpha val="20000"/>
                  </a:prst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79512" y="2194704"/>
                <a:ext cx="8712968" cy="28738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9600" b="1" i="1" smtClean="0">
                              <a:ln>
                                <a:solidFill>
                                  <a:srgbClr val="FFFF00"/>
                                </a:solidFill>
                              </a:ln>
                              <a:solidFill>
                                <a:srgbClr val="FFC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9600" b="1" i="1" smtClean="0">
                              <a:ln>
                                <a:solidFill>
                                  <a:srgbClr val="FFFF00"/>
                                </a:solidFill>
                              </a:ln>
                              <a:solidFill>
                                <a:srgbClr val="FFC000"/>
                              </a:solidFill>
                              <a:latin typeface="Cambria Math"/>
                            </a:rPr>
                            <m:t>𝒔𝒊𝒏</m:t>
                          </m:r>
                          <m:r>
                            <a:rPr lang="en-US" sz="9600" b="1" i="1" smtClean="0">
                              <a:ln>
                                <a:solidFill>
                                  <a:srgbClr val="FFFF00"/>
                                </a:solidFill>
                              </a:ln>
                              <a:solidFill>
                                <a:srgbClr val="FFC000"/>
                              </a:solidFill>
                              <a:latin typeface="Cambria Math"/>
                              <a:ea typeface="Cambria Math"/>
                            </a:rPr>
                            <m:t>𝜶</m:t>
                          </m:r>
                        </m:num>
                        <m:den>
                          <m:r>
                            <a:rPr lang="en-US" sz="9600" b="1" i="1" smtClean="0">
                              <a:ln>
                                <a:solidFill>
                                  <a:srgbClr val="FFFF00"/>
                                </a:solidFill>
                              </a:ln>
                              <a:solidFill>
                                <a:srgbClr val="FFC000"/>
                              </a:solidFill>
                              <a:latin typeface="Cambria Math"/>
                            </a:rPr>
                            <m:t>𝒄𝒐𝒔</m:t>
                          </m:r>
                          <m:r>
                            <a:rPr lang="en-US" sz="9600" b="1" i="1" smtClean="0">
                              <a:ln>
                                <a:solidFill>
                                  <a:srgbClr val="FFFF00"/>
                                </a:solidFill>
                              </a:ln>
                              <a:solidFill>
                                <a:srgbClr val="FFC000"/>
                              </a:solidFill>
                              <a:latin typeface="Cambria Math"/>
                              <a:ea typeface="Cambria Math"/>
                            </a:rPr>
                            <m:t>𝜶</m:t>
                          </m:r>
                        </m:den>
                      </m:f>
                    </m:oMath>
                  </m:oMathPara>
                </a14:m>
                <a:endParaRPr lang="ru-RU" sz="9600" b="1" dirty="0">
                  <a:ln>
                    <a:solidFill>
                      <a:srgbClr val="FFFF00"/>
                    </a:solidFill>
                  </a:ln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2194704"/>
                <a:ext cx="8712968" cy="287380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40876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C000"/>
      </a:hlink>
      <a:folHlink>
        <a:srgbClr val="0070C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</TotalTime>
  <Words>171</Words>
  <Application>Microsoft Office PowerPoint</Application>
  <PresentationFormat>Экран (4:3)</PresentationFormat>
  <Paragraphs>67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Натаха</cp:lastModifiedBy>
  <cp:revision>20</cp:revision>
  <dcterms:created xsi:type="dcterms:W3CDTF">2013-01-31T09:47:48Z</dcterms:created>
  <dcterms:modified xsi:type="dcterms:W3CDTF">2014-01-17T08:28:26Z</dcterms:modified>
</cp:coreProperties>
</file>