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>
            <a:off x="1619672" y="3501008"/>
            <a:ext cx="49685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103948" y="692696"/>
            <a:ext cx="0" cy="37444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2465766" y="2024844"/>
            <a:ext cx="3276364" cy="2952328"/>
          </a:xfrm>
          <a:prstGeom prst="arc">
            <a:avLst>
              <a:gd name="adj1" fmla="val 10753761"/>
              <a:gd name="adj2" fmla="val 0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774620" y="35363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250788" y="6926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158020" y="372104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592089" y="35363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277253" y="355826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112891" y="16623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131840" y="39057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-0,5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652426" y="3721046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0,5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870973" y="3417698"/>
            <a:ext cx="0" cy="2012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50788" y="2780928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0,5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018776" y="2780928"/>
            <a:ext cx="18823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75856" y="3403122"/>
            <a:ext cx="0" cy="20127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2551168" y="3604392"/>
                <a:ext cx="580672" cy="536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-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/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/>
                            </m:ctrlPr>
                          </m:radPr>
                          <m:deg/>
                          <m:e>
                            <m:r>
                              <a:rPr lang="ru-RU" i="1"/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/>
                          <m:t>2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1168" y="3604392"/>
                <a:ext cx="580672" cy="536494"/>
              </a:xfrm>
              <a:prstGeom prst="rect">
                <a:avLst/>
              </a:prstGeom>
              <a:blipFill rotWithShape="1">
                <a:blip r:embed="rId2"/>
                <a:stretch>
                  <a:fillRect l="-8333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225212" y="3618968"/>
                <a:ext cx="446020" cy="536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/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/>
                            </m:ctrlPr>
                          </m:radPr>
                          <m:deg/>
                          <m:e>
                            <m:r>
                              <a:rPr lang="ru-RU" i="1"/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/>
                          <m:t>2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212" y="3618968"/>
                <a:ext cx="446020" cy="5364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>
            <a:off x="2756102" y="3417698"/>
            <a:ext cx="0" cy="20127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018776" y="2276872"/>
            <a:ext cx="18823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488244" y="3388546"/>
            <a:ext cx="0" cy="21584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4181025" y="2115240"/>
                <a:ext cx="446020" cy="536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/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/>
                            </m:ctrlPr>
                          </m:radPr>
                          <m:deg/>
                          <m:e>
                            <m:r>
                              <a:rPr lang="ru-RU" i="1"/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/>
                          <m:t>2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025" y="2115240"/>
                <a:ext cx="446020" cy="5364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899592" y="548680"/>
            <a:ext cx="1295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25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</TotalTime>
  <Words>30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Натаха</dc:creator>
  <cp:lastModifiedBy>Натаха</cp:lastModifiedBy>
  <cp:revision>3</cp:revision>
  <dcterms:created xsi:type="dcterms:W3CDTF">2014-01-17T07:41:31Z</dcterms:created>
  <dcterms:modified xsi:type="dcterms:W3CDTF">2014-01-17T08:10:14Z</dcterms:modified>
</cp:coreProperties>
</file>