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images.yandex.ru/yandsearch?source=wiz&amp;fp=0&amp;text=%D1%82%D0%B0%D0%B1%D0%BB%D0%B8%D1%86%D0%B0%20%D0%B7%D0%BD%D0%B0%D1%87%D0%B5%D0%BD%D0%B8%D0%B9%20%D1%82%D1%80%D0%B8%D0%B3%D0%BE%D0%BD%D0%BE%D0%BC%D0%B5%D1%82%D1%80%D0%B8%D1%87%D0%B5%D1%81%D0%BA%D0%B8%D1%85%20%D1%84%D1%83%D0%BD%D0%BA%D1%86%D0%B8%D0%B9%20%D0%BE%D1%81%D0%BD%D0%BE%D0%B2%D0%BD%D1%8B%D1%85%20%D1%83%D0%B3%D0%BB%D0%BE%D0%B2&amp;noreask=1&amp;pos=5&amp;lr=213&amp;rpt=simage&amp;uinfo=ww-1349-wh-673-fw-1124-fh-467-pd-1&amp;img_url=http%3A%2F%2Fpl8.com.ua%2Fwp-content%2Fuploads%2F2009%2F04%2Ftrig_1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tent.foto.mail.ru/mail/devil.little/_animated/i-83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36" y="1412776"/>
            <a:ext cx="7489680" cy="439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4495" y="620688"/>
            <a:ext cx="6534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ЗНАЧЕНИЯ ТРИГОНОМЕТРИЧЕСКИХ ФУНКЦИЙ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51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Натаха</dc:creator>
  <cp:lastModifiedBy>Натаха</cp:lastModifiedBy>
  <cp:revision>2</cp:revision>
  <dcterms:created xsi:type="dcterms:W3CDTF">2014-01-17T07:09:36Z</dcterms:created>
  <dcterms:modified xsi:type="dcterms:W3CDTF">2014-01-17T07:41:04Z</dcterms:modified>
</cp:coreProperties>
</file>