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flipV="1">
            <a:off x="2357437" y="4034790"/>
            <a:ext cx="442912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H="1" flipV="1">
            <a:off x="4548822" y="1624965"/>
            <a:ext cx="38100" cy="2847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Дуга 3"/>
          <p:cNvSpPr/>
          <p:nvPr/>
        </p:nvSpPr>
        <p:spPr>
          <a:xfrm>
            <a:off x="3405822" y="2851785"/>
            <a:ext cx="2371725" cy="2381250"/>
          </a:xfrm>
          <a:prstGeom prst="arc">
            <a:avLst>
              <a:gd name="adj1" fmla="val 1074271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4586922" y="3347720"/>
            <a:ext cx="1276350" cy="685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05822" y="980728"/>
            <a:ext cx="2765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ПРИЛОЖЕНИЕ 1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1684" y="17728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786562" y="407289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07448" y="40347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32400" y="410360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 (1; 0)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60171" y="4112375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(-1; 0)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86922" y="2482453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 (0; 1)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492939" y="297838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 flipH="1">
            <a:off x="5617194" y="3440052"/>
            <a:ext cx="94881" cy="92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4782538" y="3862070"/>
            <a:ext cx="314325" cy="342900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112467" y="366107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49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3695700" y="2376488"/>
            <a:ext cx="47625" cy="21050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742690" y="4482148"/>
            <a:ext cx="17049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695700" y="2376488"/>
            <a:ext cx="1752600" cy="21050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95700" y="210026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48300" y="4481513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4322" y="448214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5700" y="274027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197538" y="465534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катет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344322" y="2740278"/>
            <a:ext cx="3048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</a:p>
          <a:p>
            <a:r>
              <a:rPr lang="ru-RU" dirty="0" smtClean="0"/>
              <a:t>а</a:t>
            </a:r>
          </a:p>
          <a:p>
            <a:r>
              <a:rPr lang="ru-RU" dirty="0" smtClean="0"/>
              <a:t>т</a:t>
            </a:r>
          </a:p>
          <a:p>
            <a:r>
              <a:rPr lang="ru-RU" dirty="0" smtClean="0"/>
              <a:t>е</a:t>
            </a:r>
          </a:p>
          <a:p>
            <a:r>
              <a:rPr lang="ru-RU" dirty="0" smtClean="0"/>
              <a:t>т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3051685">
            <a:off x="4055347" y="2948414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гипотенуза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481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</TotalTime>
  <Words>36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Натаха</dc:creator>
  <cp:lastModifiedBy>Натаха</cp:lastModifiedBy>
  <cp:revision>3</cp:revision>
  <dcterms:created xsi:type="dcterms:W3CDTF">2014-01-15T08:23:30Z</dcterms:created>
  <dcterms:modified xsi:type="dcterms:W3CDTF">2014-01-17T07:08:50Z</dcterms:modified>
</cp:coreProperties>
</file>