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57" r:id="rId5"/>
    <p:sldId id="258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134672" cy="18002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Исторический КВН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852936"/>
            <a:ext cx="6408712" cy="302433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 учитель истории и обществознания </a:t>
            </a:r>
            <a:r>
              <a:rPr lang="ru-RU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Эммерих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Т.И.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90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842992" cy="467484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Подведение итогов</a:t>
            </a:r>
            <a:b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урока.</a:t>
            </a:r>
            <a:b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ПОЗДРАВЛЕНИЕ ПОБЕДИТЕЛЕЙ!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ВСЕМ СПАСИБО!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68960"/>
            <a:ext cx="280831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28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92696"/>
            <a:ext cx="62464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Знай историю, мой друг,</a:t>
            </a:r>
          </a:p>
          <a:p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Я - наука всех наук.</a:t>
            </a:r>
          </a:p>
          <a:p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Чтобы будущее знать,</a:t>
            </a:r>
          </a:p>
          <a:p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Надо в прошлом побывать.</a:t>
            </a:r>
          </a:p>
          <a:p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331236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97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0648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Цели урока: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школьников интереса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истории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обогащение знаний по предмету;</a:t>
            </a:r>
          </a:p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проявления творческих возможностей учащихся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умений работать в</a:t>
            </a:r>
          </a:p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группах;</a:t>
            </a:r>
          </a:p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культуры выступления,</a:t>
            </a:r>
          </a:p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слушания.</a:t>
            </a:r>
          </a:p>
        </p:txBody>
      </p:sp>
    </p:spTree>
    <p:extLst>
      <p:ext uri="{BB962C8B-B14F-4D97-AF65-F5344CB8AC3E}">
        <p14:creationId xmlns:p14="http://schemas.microsoft.com/office/powerpoint/2010/main" val="3409770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363990"/>
            <a:ext cx="63904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C00000"/>
                </a:solidFill>
              </a:rPr>
              <a:t>Условия КВНа.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1.Выход команд.                                                       10 баллов</a:t>
            </a:r>
          </a:p>
          <a:p>
            <a:r>
              <a:rPr lang="ru-RU" dirty="0">
                <a:solidFill>
                  <a:srgbClr val="C00000"/>
                </a:solidFill>
              </a:rPr>
              <a:t>2.Приветствие команд.                                            10</a:t>
            </a:r>
          </a:p>
          <a:p>
            <a:r>
              <a:rPr lang="ru-RU" dirty="0">
                <a:solidFill>
                  <a:srgbClr val="C00000"/>
                </a:solidFill>
              </a:rPr>
              <a:t>3.Конкурс капитанов (1-й, 10мин.).                        5 </a:t>
            </a:r>
          </a:p>
          <a:p>
            <a:r>
              <a:rPr lang="ru-RU" dirty="0">
                <a:solidFill>
                  <a:srgbClr val="C00000"/>
                </a:solidFill>
              </a:rPr>
              <a:t>4.Разминка команд(1-ая).                                         5     </a:t>
            </a:r>
          </a:p>
          <a:p>
            <a:r>
              <a:rPr lang="ru-RU" dirty="0">
                <a:solidFill>
                  <a:srgbClr val="C00000"/>
                </a:solidFill>
              </a:rPr>
              <a:t>5.Конкурс болельщиков.                                          8      </a:t>
            </a:r>
          </a:p>
          <a:p>
            <a:r>
              <a:rPr lang="ru-RU" dirty="0">
                <a:solidFill>
                  <a:srgbClr val="C00000"/>
                </a:solidFill>
              </a:rPr>
              <a:t>6.Конкурс смекалистых.                                          5</a:t>
            </a:r>
          </a:p>
          <a:p>
            <a:r>
              <a:rPr lang="ru-RU" dirty="0">
                <a:solidFill>
                  <a:srgbClr val="C00000"/>
                </a:solidFill>
              </a:rPr>
              <a:t>7.Разминка капитанов (2-ая).                                  5</a:t>
            </a:r>
          </a:p>
          <a:p>
            <a:r>
              <a:rPr lang="ru-RU" dirty="0">
                <a:solidFill>
                  <a:srgbClr val="C00000"/>
                </a:solidFill>
              </a:rPr>
              <a:t>8. Конкурс художников.                                          10</a:t>
            </a:r>
          </a:p>
          <a:p>
            <a:r>
              <a:rPr lang="ru-RU" dirty="0">
                <a:solidFill>
                  <a:srgbClr val="C00000"/>
                </a:solidFill>
              </a:rPr>
              <a:t>9.Конкурс фантазеров.                                             5 </a:t>
            </a:r>
          </a:p>
          <a:p>
            <a:r>
              <a:rPr lang="ru-RU" dirty="0">
                <a:solidFill>
                  <a:srgbClr val="C00000"/>
                </a:solidFill>
              </a:rPr>
              <a:t>10.Конкурс капитанов(2-й).                                    5     </a:t>
            </a:r>
          </a:p>
          <a:p>
            <a:r>
              <a:rPr lang="ru-RU" dirty="0">
                <a:solidFill>
                  <a:srgbClr val="C00000"/>
                </a:solidFill>
              </a:rPr>
              <a:t>11.Конкурс острословов.                                        5</a:t>
            </a:r>
          </a:p>
          <a:p>
            <a:r>
              <a:rPr lang="ru-RU" dirty="0">
                <a:solidFill>
                  <a:srgbClr val="C00000"/>
                </a:solidFill>
              </a:rPr>
              <a:t>12.Разминка команд(3-ая).                                     по 1  </a:t>
            </a:r>
          </a:p>
          <a:p>
            <a:r>
              <a:rPr lang="ru-RU" dirty="0">
                <a:solidFill>
                  <a:srgbClr val="C00000"/>
                </a:solidFill>
              </a:rPr>
              <a:t>13.Конкурс песни.                                                   5       </a:t>
            </a:r>
          </a:p>
          <a:p>
            <a:r>
              <a:rPr lang="ru-RU" dirty="0">
                <a:solidFill>
                  <a:srgbClr val="C00000"/>
                </a:solidFill>
              </a:rPr>
              <a:t>14.Конкурс болельщиков(2-ой).                            3</a:t>
            </a:r>
          </a:p>
          <a:p>
            <a:r>
              <a:rPr lang="ru-RU" dirty="0">
                <a:solidFill>
                  <a:srgbClr val="C00000"/>
                </a:solidFill>
              </a:rPr>
              <a:t>15.Конкурс капитанов(3-й).                                   по 1 </a:t>
            </a:r>
          </a:p>
          <a:p>
            <a:r>
              <a:rPr lang="ru-RU" dirty="0">
                <a:solidFill>
                  <a:srgbClr val="C00000"/>
                </a:solidFill>
              </a:rPr>
              <a:t>16.Обмен подарками.                                              10</a:t>
            </a:r>
          </a:p>
        </p:txBody>
      </p:sp>
    </p:spTree>
    <p:extLst>
      <p:ext uri="{BB962C8B-B14F-4D97-AF65-F5344CB8AC3E}">
        <p14:creationId xmlns:p14="http://schemas.microsoft.com/office/powerpoint/2010/main" val="285906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1141"/>
            <a:ext cx="8784976" cy="526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«Спартак»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0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«Факел»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705678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64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78067"/>
            <a:ext cx="8229600" cy="125272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капитанов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9248" y="1930795"/>
            <a:ext cx="41480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Афинский</a:t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государственный</a:t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деятель (5 баллов)</a:t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Провел реформы,</a:t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известный поэт Афин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(4  балла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Дал больше прав</a:t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Народному собранию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(3 балла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Вернул на родину многих</a:t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проданных на чужбину</a:t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граждан Афин (2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балла)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30795"/>
            <a:ext cx="33843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Он должен был</a:t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погибнуть, будучи</a:t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новорожденным                   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5баллов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Его воспитала дочь</a:t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фараона (4 балла)</a:t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Он вывел свой народ из</a:t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Египта (3 балла)</a:t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Встречался на горе</a:t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Синай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 Богом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Яхве                    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2балла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Он получил скрижали с</a:t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заповедями (1 балл)</a:t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97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Разминка команд:                             Дать толкование крылатых фраз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59340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«Разделяй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влавствуй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Ганнибалова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клятва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Перейти Рубикон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 ты, Брут»</a:t>
            </a:r>
          </a:p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Яблоко раздора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Страдания Прометея»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475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Конкурс смекалистых: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44825"/>
            <a:ext cx="66967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ин </a:t>
            </a:r>
            <a:r>
              <a:rPr lang="ru-RU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сть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 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ян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к </a:t>
            </a:r>
            <a:r>
              <a:rPr lang="ru-RU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ита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ап ли 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3024336" cy="358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606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</TotalTime>
  <Words>209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Исторический КВН </vt:lpstr>
      <vt:lpstr>Презентация PowerPoint</vt:lpstr>
      <vt:lpstr>Презентация PowerPoint</vt:lpstr>
      <vt:lpstr>Презентация PowerPoint</vt:lpstr>
      <vt:lpstr>«Спартак»</vt:lpstr>
      <vt:lpstr>«Факел»</vt:lpstr>
      <vt:lpstr>          Конкурс капитанов         </vt:lpstr>
      <vt:lpstr>Разминка команд:                             Дать толкование крылатых фраз</vt:lpstr>
      <vt:lpstr>Конкурс смекалистых: </vt:lpstr>
      <vt:lpstr>Подведение итогов урока.   ПОЗДРАВЛЕНИЕ ПОБЕДИТЕЛЕЙ! ВСЕМ 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Исторический КВН </dc:title>
  <cp:lastModifiedBy>Compaq</cp:lastModifiedBy>
  <cp:revision>6</cp:revision>
  <dcterms:modified xsi:type="dcterms:W3CDTF">2014-01-07T15:47:07Z</dcterms:modified>
</cp:coreProperties>
</file>