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4" r:id="rId3"/>
    <p:sldId id="259" r:id="rId4"/>
    <p:sldId id="260" r:id="rId5"/>
    <p:sldId id="261" r:id="rId6"/>
    <p:sldId id="286" r:id="rId7"/>
    <p:sldId id="279" r:id="rId8"/>
    <p:sldId id="288" r:id="rId9"/>
    <p:sldId id="264" r:id="rId10"/>
    <p:sldId id="267" r:id="rId11"/>
    <p:sldId id="269" r:id="rId12"/>
    <p:sldId id="273" r:id="rId13"/>
    <p:sldId id="275" r:id="rId14"/>
    <p:sldId id="276" r:id="rId15"/>
    <p:sldId id="292" r:id="rId16"/>
    <p:sldId id="28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2CE086-6E43-4C13-B8E5-8B531CD3B691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14340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C0DAFE-AE2A-4653-BE0C-D041BA3568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CBF2A-8DF6-43C4-8C59-5216B14FF594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BD0BB-7D80-4EFD-A512-C1078A833C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B8FC7-2131-4677-B493-ECD1ADC787D7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C410B-DAF6-44E1-B428-32B027E93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391B6-AA13-4D3F-A2E3-CA0B05015B6E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74D01-6555-403F-B198-EF00C39D70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B3931-C666-488F-A391-7A3DD29205F9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444DD-EE79-43E5-88A7-B600BA5EDA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CE2F5-6615-498E-A336-36923CC54350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46259-CCA4-4E91-8780-57F3407F06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F92CD-DC63-447C-B0ED-49EBA0EFC746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EB0AD-9507-4CEB-9675-06E62B012E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B370B-C88D-4E05-87D5-E7598FF57409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237EC-2CB1-4EA0-A1FE-7C2D8D047B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EC6A5-0D44-4188-98C3-5C344C1DCD1A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51211-5B04-485C-9346-48F34ABD74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B5A7D-3C3E-4F0A-85D1-BF294CA2B3BB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F5D80-DC9D-451F-BBFF-4B80D78123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AAC93-13B0-4AC3-93E3-A1C51C88C9EA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DF14F-939E-4C88-91FB-9570A61D6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CC8E8-033F-4EC9-A083-B4694DE0FA42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4F389-C9CF-4A5C-BDBE-925600D62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2D787-97B0-458A-B374-0C953D245573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00835-B7E2-43DB-8139-B89F91E33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543A8B-E1A2-4482-A413-F5E0455F2397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E1F679-0C05-4B5D-8054-C0FAC180B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Poirot.doc" TargetMode="External"/><Relationship Id="rId7" Type="http://schemas.openxmlformats.org/officeDocument/2006/relationships/hyperlink" Target="Verne.doc" TargetMode="External"/><Relationship Id="rId2" Type="http://schemas.openxmlformats.org/officeDocument/2006/relationships/hyperlink" Target="Holmes.doc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A.Christie.doc" TargetMode="External"/><Relationship Id="rId5" Type="http://schemas.openxmlformats.org/officeDocument/2006/relationships/hyperlink" Target="Nemo.doc" TargetMode="External"/><Relationship Id="rId4" Type="http://schemas.openxmlformats.org/officeDocument/2006/relationships/hyperlink" Target="Ms.Marple.doc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endaweb.org/listening/audiobooks.html" TargetMode="External"/><Relationship Id="rId7" Type="http://schemas.openxmlformats.org/officeDocument/2006/relationships/hyperlink" Target="http://office.microsoft.com/ru-ru/images/" TargetMode="External"/><Relationship Id="rId2" Type="http://schemas.openxmlformats.org/officeDocument/2006/relationships/hyperlink" Target="http://www.prosv.ru/umk/spotligh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Jules_Verne" TargetMode="External"/><Relationship Id="rId5" Type="http://schemas.openxmlformats.org/officeDocument/2006/relationships/hyperlink" Target="http://en.wikipedia.org/wiki/Arthur_Conan_Doyle" TargetMode="External"/><Relationship Id="rId4" Type="http://schemas.openxmlformats.org/officeDocument/2006/relationships/hyperlink" Target="http://en.wikipedia.org/wiki/Agatha_Christi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 txBox="1">
            <a:spLocks/>
          </p:cNvSpPr>
          <p:nvPr/>
        </p:nvSpPr>
        <p:spPr bwMode="auto">
          <a:xfrm>
            <a:off x="684213" y="765175"/>
            <a:ext cx="77771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600">
                <a:solidFill>
                  <a:srgbClr val="953735"/>
                </a:solidFill>
                <a:latin typeface="Cambria" pitchFamily="18" charset="0"/>
              </a:rPr>
              <a:t>BOOKWORMS</a:t>
            </a:r>
            <a:endParaRPr lang="ru-RU" sz="6600">
              <a:solidFill>
                <a:srgbClr val="953735"/>
              </a:solidFill>
              <a:latin typeface="Cambria" pitchFamily="18" charset="0"/>
            </a:endParaRPr>
          </a:p>
        </p:txBody>
      </p:sp>
      <p:sp>
        <p:nvSpPr>
          <p:cNvPr id="15362" name="Rectangle 4"/>
          <p:cNvSpPr>
            <a:spLocks noGrp="1"/>
          </p:cNvSpPr>
          <p:nvPr>
            <p:ph type="subTitle" idx="4294967295"/>
          </p:nvPr>
        </p:nvSpPr>
        <p:spPr>
          <a:xfrm>
            <a:off x="1258888" y="2924175"/>
            <a:ext cx="6400800" cy="17526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sz="4400" smtClean="0"/>
              <a:t>People who read a lot of books</a:t>
            </a:r>
            <a:endParaRPr lang="ru-RU" sz="4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  <a:latin typeface="Arial Black" pitchFamily="34" charset="0"/>
              </a:rPr>
              <a:t>The famous author</a:t>
            </a:r>
            <a:endParaRPr lang="ru-RU" smtClean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4140200" y="1844675"/>
            <a:ext cx="4356100" cy="417671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2400" u="sng" smtClean="0">
                <a:latin typeface="Arial Black" pitchFamily="34" charset="0"/>
              </a:rPr>
              <a:t>Sir Arthur Conan Doyle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400" u="sng" smtClean="0">
                <a:latin typeface="Arial Black" pitchFamily="34" charset="0"/>
              </a:rPr>
              <a:t>born:</a:t>
            </a:r>
            <a:r>
              <a:rPr lang="en-US" sz="2400" smtClean="0">
                <a:latin typeface="Arial Black" pitchFamily="34" charset="0"/>
              </a:rPr>
              <a:t> 22.05.1859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400" smtClean="0">
                <a:latin typeface="Arial Black" pitchFamily="34" charset="0"/>
              </a:rPr>
              <a:t>Edinburgh, Scotland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400" u="sng" smtClean="0">
                <a:latin typeface="Arial Black" pitchFamily="34" charset="0"/>
              </a:rPr>
              <a:t>died:</a:t>
            </a:r>
            <a:r>
              <a:rPr lang="en-US" sz="2400" smtClean="0">
                <a:latin typeface="Arial Black" pitchFamily="34" charset="0"/>
              </a:rPr>
              <a:t> 07.07.1930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400" u="sng" smtClean="0">
                <a:latin typeface="Arial Black" pitchFamily="34" charset="0"/>
              </a:rPr>
              <a:t>studied</a:t>
            </a:r>
            <a:r>
              <a:rPr lang="en-US" sz="2400" smtClean="0">
                <a:latin typeface="Arial Black" pitchFamily="34" charset="0"/>
              </a:rPr>
              <a:t> medicine at University of Edinburgh</a:t>
            </a:r>
            <a:endParaRPr lang="en-US" sz="2400" smtClean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2400" u="sng" smtClean="0">
                <a:latin typeface="Arial Black" pitchFamily="34" charset="0"/>
              </a:rPr>
              <a:t>famous </a:t>
            </a:r>
            <a:r>
              <a:rPr lang="en-US" sz="2400" smtClean="0">
                <a:latin typeface="Arial Black" pitchFamily="34" charset="0"/>
              </a:rPr>
              <a:t>for his crime fiction stories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400" u="sng" smtClean="0">
                <a:latin typeface="Arial Black" pitchFamily="34" charset="0"/>
              </a:rPr>
              <a:t>characters:</a:t>
            </a:r>
            <a:r>
              <a:rPr lang="en-US" sz="2400" smtClean="0">
                <a:latin typeface="Arial Black" pitchFamily="34" charset="0"/>
              </a:rPr>
              <a:t> Sherlock Holmes, Dr. Watson</a:t>
            </a:r>
            <a:endParaRPr lang="ru-RU" sz="2400" u="sng" smtClean="0">
              <a:latin typeface="Arial Black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773238"/>
            <a:ext cx="267335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Slide Number Placeholder 9"/>
          <p:cNvSpPr txBox="1">
            <a:spLocks noGrp="1"/>
          </p:cNvSpPr>
          <p:nvPr/>
        </p:nvSpPr>
        <p:spPr bwMode="auto">
          <a:xfrm>
            <a:off x="6902450" y="63817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8156AAA-6217-4DB5-A820-A00FB7FCC3B8}" type="slidenum">
              <a:rPr lang="en-US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pPr algn="r"/>
              <a:t>10</a:t>
            </a:fld>
            <a:endParaRPr lang="en-US">
              <a:solidFill>
                <a:schemeClr val="tx2"/>
              </a:solidFill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  <a:latin typeface="Arial Black" pitchFamily="34" charset="0"/>
              </a:rPr>
              <a:t>The famous author</a:t>
            </a:r>
            <a:endParaRPr lang="ru-RU" smtClean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4140200" y="1773238"/>
            <a:ext cx="4824413" cy="446405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u="sng" smtClean="0">
                <a:latin typeface="Arial Black" pitchFamily="34" charset="0"/>
              </a:rPr>
              <a:t>Jules Verne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u="sng" smtClean="0">
                <a:latin typeface="Arial Black" pitchFamily="34" charset="0"/>
              </a:rPr>
              <a:t>born:</a:t>
            </a:r>
            <a:r>
              <a:rPr lang="en-US" sz="2800" smtClean="0">
                <a:latin typeface="Arial Black" pitchFamily="34" charset="0"/>
              </a:rPr>
              <a:t> 08.02.1828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latin typeface="Arial Black" pitchFamily="34" charset="0"/>
              </a:rPr>
              <a:t>Nantes, France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u="sng" smtClean="0">
                <a:latin typeface="Arial Black" pitchFamily="34" charset="0"/>
              </a:rPr>
              <a:t>died:</a:t>
            </a:r>
            <a:r>
              <a:rPr lang="en-US" sz="2800" smtClean="0">
                <a:latin typeface="Arial Black" pitchFamily="34" charset="0"/>
              </a:rPr>
              <a:t> 24.03.1905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u="sng" smtClean="0">
                <a:latin typeface="Arial Black" pitchFamily="34" charset="0"/>
              </a:rPr>
              <a:t>loved</a:t>
            </a:r>
            <a:r>
              <a:rPr lang="en-US" sz="2800" smtClean="0">
                <a:latin typeface="Arial Black" pitchFamily="34" charset="0"/>
              </a:rPr>
              <a:t> the sea, had the great imagination,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u="sng" smtClean="0">
                <a:latin typeface="Arial Black" pitchFamily="34" charset="0"/>
              </a:rPr>
              <a:t>famous</a:t>
            </a:r>
            <a:r>
              <a:rPr lang="en-US" sz="2800" smtClean="0">
                <a:latin typeface="Arial Black" pitchFamily="34" charset="0"/>
              </a:rPr>
              <a:t> for his 55 science fiction and adventure stories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u="sng" smtClean="0">
                <a:latin typeface="Arial Black" pitchFamily="34" charset="0"/>
              </a:rPr>
              <a:t>character: </a:t>
            </a:r>
            <a:r>
              <a:rPr lang="en-US" sz="2800" smtClean="0">
                <a:latin typeface="Arial Black" pitchFamily="34" charset="0"/>
              </a:rPr>
              <a:t>Captain Nemo</a:t>
            </a:r>
            <a:endParaRPr lang="ru-RU" sz="2800" u="sng" smtClean="0">
              <a:latin typeface="Arial Black" pitchFamily="34" charset="0"/>
            </a:endParaRPr>
          </a:p>
        </p:txBody>
      </p:sp>
      <p:sp>
        <p:nvSpPr>
          <p:cNvPr id="25603" name="Slide Number Placeholder 9"/>
          <p:cNvSpPr txBox="1">
            <a:spLocks noGrp="1"/>
          </p:cNvSpPr>
          <p:nvPr/>
        </p:nvSpPr>
        <p:spPr bwMode="auto">
          <a:xfrm>
            <a:off x="6902450" y="63817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1E79ED6-CC18-46FB-B420-988B0FB416B3}" type="slidenum">
              <a:rPr lang="en-US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pPr algn="r"/>
              <a:t>11</a:t>
            </a:fld>
            <a:endParaRPr lang="en-US">
              <a:solidFill>
                <a:schemeClr val="tx2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25604" name="Picture 6" descr="372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844675"/>
            <a:ext cx="3013075" cy="358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  <a:latin typeface="Arial Black" pitchFamily="34" charset="0"/>
              </a:rPr>
              <a:t>Answer the questions:</a:t>
            </a:r>
            <a:endParaRPr lang="ru-RU" smtClean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6" name="Объект 4"/>
          <p:cNvSpPr txBox="1">
            <a:spLocks/>
          </p:cNvSpPr>
          <p:nvPr/>
        </p:nvSpPr>
        <p:spPr bwMode="auto">
          <a:xfrm>
            <a:off x="539750" y="1844675"/>
            <a:ext cx="8280400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just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sz="2800">
                <a:latin typeface="Arial Black" pitchFamily="34" charset="0"/>
                <a:hlinkClick r:id="rId2" action="ppaction://hlinkfile"/>
              </a:rPr>
              <a:t>Who</a:t>
            </a:r>
            <a:r>
              <a:rPr lang="en-US" sz="2800">
                <a:latin typeface="Arial Black" pitchFamily="34" charset="0"/>
              </a:rPr>
              <a:t> solves crimes with a partner?</a:t>
            </a:r>
          </a:p>
          <a:p>
            <a:pPr marL="514350" indent="-514350" algn="just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sz="2800">
                <a:latin typeface="Arial Black" pitchFamily="34" charset="0"/>
                <a:hlinkClick r:id="rId3" action="ppaction://hlinkfile"/>
              </a:rPr>
              <a:t>Who</a:t>
            </a:r>
            <a:r>
              <a:rPr lang="en-US" sz="2800">
                <a:latin typeface="Arial Black" pitchFamily="34" charset="0"/>
              </a:rPr>
              <a:t> always wants to be neat and tidy?</a:t>
            </a:r>
            <a:endParaRPr lang="ru-RU" sz="2800">
              <a:latin typeface="Arial Black" pitchFamily="34" charset="0"/>
            </a:endParaRPr>
          </a:p>
          <a:p>
            <a:pPr marL="514350" indent="-514350" algn="just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sz="2800">
                <a:latin typeface="Arial Black" pitchFamily="34" charset="0"/>
                <a:hlinkClick r:id="rId4" action="ppaction://hlinkfile"/>
              </a:rPr>
              <a:t>Who</a:t>
            </a:r>
            <a:r>
              <a:rPr lang="en-US" sz="2800">
                <a:latin typeface="Arial Black" pitchFamily="34" charset="0"/>
              </a:rPr>
              <a:t> doesn’t look like a detective?</a:t>
            </a:r>
            <a:endParaRPr lang="ru-RU" sz="2800">
              <a:latin typeface="Arial Black" pitchFamily="34" charset="0"/>
            </a:endParaRPr>
          </a:p>
          <a:p>
            <a:pPr marL="514350" indent="-514350" algn="just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sz="2800">
                <a:latin typeface="Arial Black" pitchFamily="34" charset="0"/>
                <a:hlinkClick r:id="rId5" action="ppaction://hlinkfile"/>
              </a:rPr>
              <a:t>Who</a:t>
            </a:r>
            <a:r>
              <a:rPr lang="en-US" sz="2800">
                <a:latin typeface="Arial Black" pitchFamily="34" charset="0"/>
              </a:rPr>
              <a:t> travels in a submarine?</a:t>
            </a:r>
            <a:endParaRPr lang="ru-RU" sz="2800">
              <a:latin typeface="Arial Black" pitchFamily="34" charset="0"/>
            </a:endParaRPr>
          </a:p>
          <a:p>
            <a:pPr marL="514350" indent="-514350" algn="just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sz="2800">
                <a:latin typeface="Arial Black" pitchFamily="34" charset="0"/>
                <a:hlinkClick r:id="rId6" action="ppaction://hlinkfile"/>
              </a:rPr>
              <a:t>Who</a:t>
            </a:r>
            <a:r>
              <a:rPr lang="en-US" sz="2800">
                <a:latin typeface="Arial Black" pitchFamily="34" charset="0"/>
              </a:rPr>
              <a:t> was called the ‘Queen of Crime’?</a:t>
            </a:r>
          </a:p>
          <a:p>
            <a:pPr marL="514350" indent="-514350" algn="just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sz="2800">
                <a:latin typeface="Arial Black" pitchFamily="34" charset="0"/>
                <a:hlinkClick r:id="rId7" action="ppaction://hlinkfile"/>
              </a:rPr>
              <a:t>Who</a:t>
            </a:r>
            <a:r>
              <a:rPr lang="en-US" sz="2800">
                <a:latin typeface="Arial Black" pitchFamily="34" charset="0"/>
              </a:rPr>
              <a:t> wrote the adventure novels?</a:t>
            </a:r>
          </a:p>
        </p:txBody>
      </p:sp>
      <p:sp>
        <p:nvSpPr>
          <p:cNvPr id="26627" name="Slide Number Placeholder 9"/>
          <p:cNvSpPr txBox="1">
            <a:spLocks noGrp="1"/>
          </p:cNvSpPr>
          <p:nvPr/>
        </p:nvSpPr>
        <p:spPr bwMode="auto">
          <a:xfrm>
            <a:off x="6902450" y="63817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FAE7214-83DE-407E-8E41-567AAD450517}" type="slidenum">
              <a:rPr lang="en-US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pPr algn="r"/>
              <a:t>12</a:t>
            </a:fld>
            <a:endParaRPr lang="en-US">
              <a:solidFill>
                <a:schemeClr val="tx2"/>
              </a:solidFill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Find the synonyms from the text</a:t>
            </a:r>
            <a:endParaRPr lang="ru-RU" smtClean="0">
              <a:latin typeface="Arial" charset="0"/>
            </a:endParaRPr>
          </a:p>
        </p:txBody>
      </p:sp>
      <p:sp>
        <p:nvSpPr>
          <p:cNvPr id="27650" name="Rectangle 5"/>
          <p:cNvSpPr>
            <a:spLocks noGrp="1"/>
          </p:cNvSpPr>
          <p:nvPr>
            <p:ph type="body" sz="half" idx="1"/>
          </p:nvPr>
        </p:nvSpPr>
        <p:spPr>
          <a:xfrm>
            <a:off x="1187450" y="1844675"/>
            <a:ext cx="3678238" cy="4238625"/>
          </a:xfrm>
        </p:spPr>
        <p:txBody>
          <a:bodyPr/>
          <a:lstStyle/>
          <a:p>
            <a:r>
              <a:rPr lang="en-US" smtClean="0"/>
              <a:t>well known</a:t>
            </a:r>
          </a:p>
          <a:p>
            <a:r>
              <a:rPr lang="en-US" smtClean="0"/>
              <a:t>unusual</a:t>
            </a:r>
          </a:p>
          <a:p>
            <a:r>
              <a:rPr lang="en-US" smtClean="0"/>
              <a:t>amazing</a:t>
            </a:r>
          </a:p>
          <a:p>
            <a:r>
              <a:rPr lang="en-US" smtClean="0"/>
              <a:t>clever</a:t>
            </a:r>
          </a:p>
          <a:p>
            <a:r>
              <a:rPr lang="en-US" smtClean="0"/>
              <a:t>ordinary</a:t>
            </a:r>
          </a:p>
          <a:p>
            <a:r>
              <a:rPr lang="en-US" smtClean="0"/>
              <a:t>loyal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Check the answers</a:t>
            </a:r>
            <a:endParaRPr lang="ru-RU" smtClean="0"/>
          </a:p>
        </p:txBody>
      </p:sp>
      <p:sp>
        <p:nvSpPr>
          <p:cNvPr id="28674" name="Rectangle 5"/>
          <p:cNvSpPr>
            <a:spLocks noGrp="1"/>
          </p:cNvSpPr>
          <p:nvPr>
            <p:ph type="body" idx="1"/>
          </p:nvPr>
        </p:nvSpPr>
        <p:spPr>
          <a:xfrm>
            <a:off x="1476375" y="1557338"/>
            <a:ext cx="6840538" cy="4103687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smtClean="0"/>
              <a:t> well known       -         famous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smtClean="0"/>
              <a:t> unusual              -         strange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smtClean="0"/>
              <a:t> amazing             -         extraordinary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smtClean="0"/>
              <a:t> clever                  -         intelligent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smtClean="0"/>
              <a:t> ordinary             -         typical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smtClean="0"/>
              <a:t> loyal                     -        faithful</a:t>
            </a:r>
          </a:p>
          <a:p>
            <a:pPr>
              <a:lnSpc>
                <a:spcPct val="80000"/>
              </a:lnSpc>
            </a:pPr>
            <a:endParaRPr lang="en-US" sz="28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solidFill>
                  <a:schemeClr val="hlink"/>
                </a:solidFill>
              </a:rPr>
              <a:t>  Use the adjectives to describe the</a:t>
            </a:r>
            <a:endParaRPr lang="ru-RU" sz="2800" smtClean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solidFill>
                  <a:schemeClr val="hlink"/>
                </a:solidFill>
              </a:rPr>
              <a:t>characters.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Write an article for your school newspaper about your favourite author</a:t>
            </a:r>
            <a:endParaRPr lang="ru-RU" sz="32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969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916113"/>
            <a:ext cx="8229600" cy="42100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Arial" charset="0"/>
              </a:rPr>
              <a:t>Write about your favourite author:</a:t>
            </a:r>
          </a:p>
          <a:p>
            <a:pPr eaLnBrk="1" hangingPunct="1"/>
            <a:r>
              <a:rPr lang="en-US" sz="2400" smtClean="0">
                <a:latin typeface="Arial" charset="0"/>
              </a:rPr>
              <a:t>where he/she was born</a:t>
            </a:r>
          </a:p>
          <a:p>
            <a:pPr eaLnBrk="1" hangingPunct="1"/>
            <a:r>
              <a:rPr lang="en-US" sz="2400" smtClean="0">
                <a:latin typeface="Arial" charset="0"/>
              </a:rPr>
              <a:t>what he/she did before writing</a:t>
            </a:r>
          </a:p>
          <a:p>
            <a:pPr eaLnBrk="1" hangingPunct="1"/>
            <a:r>
              <a:rPr lang="en-US" sz="2400" smtClean="0">
                <a:latin typeface="Arial" charset="0"/>
              </a:rPr>
              <a:t>what famous character(s) he/she wrote about</a:t>
            </a:r>
          </a:p>
          <a:p>
            <a:pPr eaLnBrk="1" hangingPunct="1"/>
            <a:r>
              <a:rPr lang="en-US" sz="2400" smtClean="0">
                <a:latin typeface="Arial" charset="0"/>
              </a:rPr>
              <a:t>what the famous character(s) are like</a:t>
            </a:r>
          </a:p>
          <a:p>
            <a:pPr eaLnBrk="1" hangingPunct="1"/>
            <a:endParaRPr lang="en-US" sz="2400" smtClean="0">
              <a:latin typeface="Arial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2400" smtClean="0">
                <a:latin typeface="Arial Black" pitchFamily="34" charset="0"/>
              </a:rPr>
              <a:t>Your homework: Ex. 9, p. 17</a:t>
            </a:r>
            <a:endParaRPr lang="ru-RU" sz="240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2969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Интернет-ресурсы</a:t>
            </a:r>
            <a:r>
              <a:rPr lang="en-US" smtClean="0"/>
              <a:t>:</a:t>
            </a:r>
            <a:endParaRPr lang="ru-RU" smtClean="0"/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z="1800" b="1" u="sng" smtClean="0">
              <a:solidFill>
                <a:schemeClr val="hlink"/>
              </a:solidFill>
            </a:endParaRPr>
          </a:p>
          <a:p>
            <a:pPr>
              <a:buFont typeface="Arial" charset="0"/>
              <a:buNone/>
            </a:pPr>
            <a:r>
              <a:rPr lang="en-US" sz="2400" b="1" smtClean="0">
                <a:latin typeface="Arial" charset="0"/>
              </a:rPr>
              <a:t>  </a:t>
            </a:r>
            <a:r>
              <a:rPr lang="en-US" sz="2400" b="1" smtClean="0">
                <a:latin typeface="Arial" charset="0"/>
                <a:hlinkClick r:id="rId2"/>
              </a:rPr>
              <a:t>www.prosv.ru/umk/spotlight</a:t>
            </a:r>
            <a:endParaRPr lang="ru-RU" sz="2400" b="1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en-US" sz="2400" b="1" smtClean="0">
                <a:latin typeface="Arial" charset="0"/>
              </a:rPr>
              <a:t>  </a:t>
            </a:r>
            <a:r>
              <a:rPr lang="en-US" sz="2400" b="1" smtClean="0">
                <a:latin typeface="Arial" charset="0"/>
                <a:hlinkClick r:id="rId3"/>
              </a:rPr>
              <a:t>www.agendaweb.org/listening/audiobooks.html</a:t>
            </a:r>
            <a:endParaRPr lang="en-US" sz="2400" b="1" smtClean="0">
              <a:latin typeface="Arial" charset="0"/>
            </a:endParaRPr>
          </a:p>
          <a:p>
            <a:pPr algn="just">
              <a:buFont typeface="Symbol" pitchFamily="18" charset="2"/>
              <a:buNone/>
            </a:pPr>
            <a:r>
              <a:rPr lang="en-US" sz="2400" b="1" smtClean="0"/>
              <a:t>  </a:t>
            </a:r>
            <a:r>
              <a:rPr lang="en-US" sz="2400" b="1" smtClean="0">
                <a:hlinkClick r:id="rId4"/>
              </a:rPr>
              <a:t>http</a:t>
            </a:r>
            <a:r>
              <a:rPr lang="ru-RU" sz="2400" b="1" smtClean="0">
                <a:hlinkClick r:id="rId4"/>
              </a:rPr>
              <a:t>://</a:t>
            </a:r>
            <a:r>
              <a:rPr lang="en-US" sz="2400" b="1" smtClean="0">
                <a:hlinkClick r:id="rId4"/>
              </a:rPr>
              <a:t>en</a:t>
            </a:r>
            <a:r>
              <a:rPr lang="ru-RU" sz="2400" b="1" smtClean="0">
                <a:hlinkClick r:id="rId4"/>
              </a:rPr>
              <a:t>.</a:t>
            </a:r>
            <a:r>
              <a:rPr lang="en-US" sz="2400" b="1" smtClean="0">
                <a:hlinkClick r:id="rId4"/>
              </a:rPr>
              <a:t>wikipedia</a:t>
            </a:r>
            <a:r>
              <a:rPr lang="ru-RU" sz="2400" b="1" smtClean="0">
                <a:hlinkClick r:id="rId4"/>
              </a:rPr>
              <a:t>.</a:t>
            </a:r>
            <a:r>
              <a:rPr lang="en-US" sz="2400" b="1" smtClean="0">
                <a:hlinkClick r:id="rId4"/>
              </a:rPr>
              <a:t>org</a:t>
            </a:r>
            <a:r>
              <a:rPr lang="ru-RU" sz="2400" b="1" smtClean="0">
                <a:hlinkClick r:id="rId4"/>
              </a:rPr>
              <a:t>/</a:t>
            </a:r>
            <a:r>
              <a:rPr lang="en-US" sz="2400" b="1" smtClean="0">
                <a:hlinkClick r:id="rId4"/>
              </a:rPr>
              <a:t>wiki</a:t>
            </a:r>
            <a:r>
              <a:rPr lang="ru-RU" sz="2400" b="1" smtClean="0">
                <a:hlinkClick r:id="rId4"/>
              </a:rPr>
              <a:t>/</a:t>
            </a:r>
            <a:r>
              <a:rPr lang="en-US" sz="2400" b="1" smtClean="0">
                <a:hlinkClick r:id="rId4"/>
              </a:rPr>
              <a:t>Agatha</a:t>
            </a:r>
            <a:r>
              <a:rPr lang="ru-RU" sz="2400" b="1" smtClean="0">
                <a:hlinkClick r:id="rId4"/>
              </a:rPr>
              <a:t>_</a:t>
            </a:r>
            <a:r>
              <a:rPr lang="en-US" sz="2400" b="1" smtClean="0">
                <a:hlinkClick r:id="rId4"/>
              </a:rPr>
              <a:t>Christie</a:t>
            </a:r>
            <a:endParaRPr lang="ru-RU" sz="2400" b="1" smtClean="0"/>
          </a:p>
          <a:p>
            <a:pPr>
              <a:buFont typeface="Arial" charset="0"/>
              <a:buNone/>
            </a:pPr>
            <a:r>
              <a:rPr lang="en-US" sz="2400" b="1" smtClean="0"/>
              <a:t>  </a:t>
            </a:r>
            <a:r>
              <a:rPr lang="en-US" sz="2400" b="1" smtClean="0">
                <a:hlinkClick r:id="rId5"/>
              </a:rPr>
              <a:t>http</a:t>
            </a:r>
            <a:r>
              <a:rPr lang="ru-RU" sz="2400" b="1" smtClean="0">
                <a:hlinkClick r:id="rId5"/>
              </a:rPr>
              <a:t>://</a:t>
            </a:r>
            <a:r>
              <a:rPr lang="en-US" sz="2400" b="1" smtClean="0">
                <a:hlinkClick r:id="rId5"/>
              </a:rPr>
              <a:t>en</a:t>
            </a:r>
            <a:r>
              <a:rPr lang="ru-RU" sz="2400" b="1" smtClean="0">
                <a:hlinkClick r:id="rId5"/>
              </a:rPr>
              <a:t>.</a:t>
            </a:r>
            <a:r>
              <a:rPr lang="en-US" sz="2400" b="1" smtClean="0">
                <a:hlinkClick r:id="rId5"/>
              </a:rPr>
              <a:t>wikipedia</a:t>
            </a:r>
            <a:r>
              <a:rPr lang="ru-RU" sz="2400" b="1" smtClean="0">
                <a:hlinkClick r:id="rId5"/>
              </a:rPr>
              <a:t>.</a:t>
            </a:r>
            <a:r>
              <a:rPr lang="en-US" sz="2400" b="1" smtClean="0">
                <a:hlinkClick r:id="rId5"/>
              </a:rPr>
              <a:t>org</a:t>
            </a:r>
            <a:r>
              <a:rPr lang="ru-RU" sz="2400" b="1" smtClean="0">
                <a:hlinkClick r:id="rId5"/>
              </a:rPr>
              <a:t>/</a:t>
            </a:r>
            <a:r>
              <a:rPr lang="en-US" sz="2400" b="1" smtClean="0">
                <a:hlinkClick r:id="rId5"/>
              </a:rPr>
              <a:t>wiki</a:t>
            </a:r>
            <a:r>
              <a:rPr lang="ru-RU" sz="2400" b="1" smtClean="0">
                <a:hlinkClick r:id="rId5"/>
              </a:rPr>
              <a:t>/</a:t>
            </a:r>
            <a:r>
              <a:rPr lang="en-US" sz="2400" b="1" smtClean="0">
                <a:hlinkClick r:id="rId5"/>
              </a:rPr>
              <a:t>Arthur</a:t>
            </a:r>
            <a:r>
              <a:rPr lang="ru-RU" sz="2400" b="1" smtClean="0">
                <a:hlinkClick r:id="rId5"/>
              </a:rPr>
              <a:t>_</a:t>
            </a:r>
            <a:r>
              <a:rPr lang="en-US" sz="2400" b="1" smtClean="0">
                <a:hlinkClick r:id="rId5"/>
              </a:rPr>
              <a:t>Conan</a:t>
            </a:r>
            <a:r>
              <a:rPr lang="ru-RU" sz="2400" b="1" smtClean="0">
                <a:hlinkClick r:id="rId5"/>
              </a:rPr>
              <a:t>_</a:t>
            </a:r>
            <a:r>
              <a:rPr lang="en-US" sz="2400" b="1" smtClean="0">
                <a:hlinkClick r:id="rId5"/>
              </a:rPr>
              <a:t>Doyle</a:t>
            </a:r>
            <a:r>
              <a:rPr lang="ru-RU" sz="2400" smtClean="0"/>
              <a:t> </a:t>
            </a:r>
            <a:endParaRPr lang="en-US" sz="2400" b="1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en-US" sz="2400" b="1" smtClean="0"/>
              <a:t>  </a:t>
            </a:r>
            <a:r>
              <a:rPr lang="en-US" sz="2400" b="1" smtClean="0">
                <a:hlinkClick r:id="rId6"/>
              </a:rPr>
              <a:t>http</a:t>
            </a:r>
            <a:r>
              <a:rPr lang="ru-RU" sz="2400" b="1" smtClean="0">
                <a:hlinkClick r:id="rId6"/>
              </a:rPr>
              <a:t>://</a:t>
            </a:r>
            <a:r>
              <a:rPr lang="en-US" sz="2400" b="1" smtClean="0">
                <a:hlinkClick r:id="rId6"/>
              </a:rPr>
              <a:t>ru</a:t>
            </a:r>
            <a:r>
              <a:rPr lang="ru-RU" sz="2400" b="1" smtClean="0">
                <a:hlinkClick r:id="rId6"/>
              </a:rPr>
              <a:t>.</a:t>
            </a:r>
            <a:r>
              <a:rPr lang="en-US" sz="2400" b="1" smtClean="0">
                <a:hlinkClick r:id="rId6"/>
              </a:rPr>
              <a:t>wikipedia</a:t>
            </a:r>
            <a:r>
              <a:rPr lang="ru-RU" sz="2400" b="1" smtClean="0">
                <a:hlinkClick r:id="rId6"/>
              </a:rPr>
              <a:t>.</a:t>
            </a:r>
            <a:r>
              <a:rPr lang="en-US" sz="2400" b="1" smtClean="0">
                <a:hlinkClick r:id="rId6"/>
              </a:rPr>
              <a:t>org</a:t>
            </a:r>
            <a:r>
              <a:rPr lang="ru-RU" sz="2400" b="1" smtClean="0">
                <a:hlinkClick r:id="rId6"/>
              </a:rPr>
              <a:t>/</a:t>
            </a:r>
            <a:r>
              <a:rPr lang="en-US" sz="2400" b="1" smtClean="0">
                <a:hlinkClick r:id="rId6"/>
              </a:rPr>
              <a:t>wiki</a:t>
            </a:r>
            <a:r>
              <a:rPr lang="ru-RU" sz="2400" b="1" smtClean="0">
                <a:hlinkClick r:id="rId6"/>
              </a:rPr>
              <a:t>/</a:t>
            </a:r>
            <a:r>
              <a:rPr lang="en-US" sz="2400" b="1" smtClean="0">
                <a:hlinkClick r:id="rId6"/>
              </a:rPr>
              <a:t>Jules</a:t>
            </a:r>
            <a:r>
              <a:rPr lang="ru-RU" sz="2400" b="1" smtClean="0">
                <a:hlinkClick r:id="rId6"/>
              </a:rPr>
              <a:t>_</a:t>
            </a:r>
            <a:r>
              <a:rPr lang="en-US" sz="2400" b="1" smtClean="0">
                <a:hlinkClick r:id="rId6"/>
              </a:rPr>
              <a:t>Verne</a:t>
            </a:r>
            <a:endParaRPr lang="en-US" sz="2400" smtClean="0"/>
          </a:p>
          <a:p>
            <a:pPr>
              <a:buFont typeface="Arial" charset="0"/>
              <a:buNone/>
            </a:pPr>
            <a:r>
              <a:rPr lang="en-US" sz="2400" b="1" smtClean="0"/>
              <a:t>  </a:t>
            </a:r>
            <a:r>
              <a:rPr lang="en-US" sz="2400" b="1" smtClean="0">
                <a:hlinkClick r:id="rId7"/>
              </a:rPr>
              <a:t>http</a:t>
            </a:r>
            <a:r>
              <a:rPr lang="ru-RU" sz="2400" b="1" smtClean="0">
                <a:hlinkClick r:id="rId7"/>
              </a:rPr>
              <a:t>://</a:t>
            </a:r>
            <a:r>
              <a:rPr lang="en-US" sz="2400" b="1" smtClean="0">
                <a:hlinkClick r:id="rId7"/>
              </a:rPr>
              <a:t>office</a:t>
            </a:r>
            <a:r>
              <a:rPr lang="ru-RU" sz="2400" b="1" smtClean="0">
                <a:hlinkClick r:id="rId7"/>
              </a:rPr>
              <a:t>.</a:t>
            </a:r>
            <a:r>
              <a:rPr lang="en-US" sz="2400" b="1" smtClean="0">
                <a:hlinkClick r:id="rId7"/>
              </a:rPr>
              <a:t>microsoft</a:t>
            </a:r>
            <a:r>
              <a:rPr lang="ru-RU" sz="2400" b="1" smtClean="0">
                <a:hlinkClick r:id="rId7"/>
              </a:rPr>
              <a:t>.</a:t>
            </a:r>
            <a:r>
              <a:rPr lang="en-US" sz="2400" b="1" smtClean="0">
                <a:hlinkClick r:id="rId7"/>
              </a:rPr>
              <a:t>com</a:t>
            </a:r>
            <a:r>
              <a:rPr lang="ru-RU" sz="2400" b="1" smtClean="0">
                <a:hlinkClick r:id="rId7"/>
              </a:rPr>
              <a:t>/</a:t>
            </a:r>
            <a:r>
              <a:rPr lang="en-US" sz="2400" b="1" smtClean="0">
                <a:hlinkClick r:id="rId7"/>
              </a:rPr>
              <a:t>ru</a:t>
            </a:r>
            <a:r>
              <a:rPr lang="ru-RU" sz="2400" b="1" smtClean="0">
                <a:hlinkClick r:id="rId7"/>
              </a:rPr>
              <a:t>-</a:t>
            </a:r>
            <a:r>
              <a:rPr lang="en-US" sz="2400" b="1" smtClean="0">
                <a:hlinkClick r:id="rId7"/>
              </a:rPr>
              <a:t>ru</a:t>
            </a:r>
            <a:r>
              <a:rPr lang="ru-RU" sz="2400" b="1" smtClean="0">
                <a:hlinkClick r:id="rId7"/>
              </a:rPr>
              <a:t>/</a:t>
            </a:r>
            <a:r>
              <a:rPr lang="en-US" sz="2400" b="1" smtClean="0">
                <a:hlinkClick r:id="rId7"/>
              </a:rPr>
              <a:t>images</a:t>
            </a:r>
            <a:r>
              <a:rPr lang="ru-RU" sz="2400" b="1" smtClean="0">
                <a:hlinkClick r:id="rId7"/>
              </a:rPr>
              <a:t>/</a:t>
            </a:r>
            <a:r>
              <a:rPr lang="ru-RU" sz="2400" smtClean="0"/>
              <a:t> </a:t>
            </a:r>
            <a:endParaRPr lang="en-US" sz="2400" b="1" u="sng" smtClean="0">
              <a:solidFill>
                <a:schemeClr val="hlink"/>
              </a:solidFill>
            </a:endParaRPr>
          </a:p>
          <a:p>
            <a:pPr>
              <a:buFont typeface="Arial" charset="0"/>
              <a:buNone/>
            </a:pPr>
            <a:endParaRPr lang="ru-RU" sz="2400" b="1" u="sng" smtClean="0">
              <a:solidFill>
                <a:schemeClr val="hlink"/>
              </a:solidFill>
              <a:latin typeface="Arial" charset="0"/>
            </a:endParaRPr>
          </a:p>
          <a:p>
            <a:endParaRPr lang="ru-RU" sz="2800" b="1" u="sng" smtClean="0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/>
          </p:cNvSpPr>
          <p:nvPr>
            <p:ph type="ctrTitle" idx="4294967295"/>
          </p:nvPr>
        </p:nvSpPr>
        <p:spPr>
          <a:xfrm>
            <a:off x="684213" y="981075"/>
            <a:ext cx="7772400" cy="1470025"/>
          </a:xfrm>
        </p:spPr>
        <p:txBody>
          <a:bodyPr/>
          <a:lstStyle/>
          <a:p>
            <a:r>
              <a:rPr lang="en-US" sz="4800" b="1" smtClean="0"/>
              <a:t>Why do people read book?</a:t>
            </a:r>
            <a:endParaRPr lang="ru-RU" sz="4800" b="1" smtClean="0"/>
          </a:p>
        </p:txBody>
      </p:sp>
      <p:sp>
        <p:nvSpPr>
          <p:cNvPr id="33795" name="Rectangle 4"/>
          <p:cNvSpPr>
            <a:spLocks noGrp="1"/>
          </p:cNvSpPr>
          <p:nvPr>
            <p:ph type="subTitle" idx="4294967295"/>
          </p:nvPr>
        </p:nvSpPr>
        <p:spPr>
          <a:xfrm>
            <a:off x="1403350" y="2636838"/>
            <a:ext cx="6400800" cy="3001962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mtClean="0"/>
              <a:t>A book holds a house of gold.</a:t>
            </a:r>
            <a:br>
              <a:rPr lang="ru-RU" smtClean="0"/>
            </a:br>
            <a:endParaRPr lang="en-US" smtClean="0"/>
          </a:p>
          <a:p>
            <a:pPr marL="0" indent="0" algn="r" eaLnBrk="1" hangingPunct="1">
              <a:buFont typeface="Arial" charset="0"/>
              <a:buNone/>
            </a:pPr>
            <a:r>
              <a:rPr lang="ru-RU" b="1" smtClean="0"/>
              <a:t>Chinese Proverb</a:t>
            </a:r>
            <a:r>
              <a:rPr lang="ru-RU" smtClean="0"/>
              <a:t> </a:t>
            </a:r>
            <a:endParaRPr lang="en-US" sz="3600" smtClean="0">
              <a:latin typeface="Arial Black" pitchFamily="34" charset="0"/>
            </a:endParaRPr>
          </a:p>
          <a:p>
            <a:pPr marL="0" indent="0" algn="r" eaLnBrk="1" hangingPunct="1">
              <a:buFont typeface="Arial" charset="0"/>
              <a:buNone/>
            </a:pPr>
            <a:endParaRPr lang="ru-RU" sz="360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genres do you know?</a:t>
            </a:r>
            <a:endParaRPr lang="ru-RU" smtClean="0"/>
          </a:p>
        </p:txBody>
      </p:sp>
      <p:sp>
        <p:nvSpPr>
          <p:cNvPr id="17410" name="Rectangle 4"/>
          <p:cNvSpPr>
            <a:spLocks noGrp="1"/>
          </p:cNvSpPr>
          <p:nvPr>
            <p:ph type="body" sz="half" idx="1"/>
          </p:nvPr>
        </p:nvSpPr>
        <p:spPr>
          <a:xfrm>
            <a:off x="4572000" y="1557338"/>
            <a:ext cx="4038600" cy="4568825"/>
          </a:xfrm>
        </p:spPr>
        <p:txBody>
          <a:bodyPr/>
          <a:lstStyle/>
          <a:p>
            <a:r>
              <a:rPr lang="en-US" sz="3200" smtClean="0"/>
              <a:t>Comedy</a:t>
            </a:r>
          </a:p>
          <a:p>
            <a:r>
              <a:rPr lang="en-US" sz="3200" smtClean="0"/>
              <a:t>Adventure</a:t>
            </a:r>
          </a:p>
          <a:p>
            <a:r>
              <a:rPr lang="en-US" sz="3200" smtClean="0"/>
              <a:t>Suspense story</a:t>
            </a:r>
          </a:p>
          <a:p>
            <a:r>
              <a:rPr lang="en-US" sz="3200" smtClean="0"/>
              <a:t>Mystery</a:t>
            </a:r>
          </a:p>
          <a:p>
            <a:r>
              <a:rPr lang="en-US" sz="3200" smtClean="0"/>
              <a:t>Drama</a:t>
            </a:r>
          </a:p>
          <a:p>
            <a:r>
              <a:rPr lang="en-US" sz="3200" smtClean="0"/>
              <a:t>Science fiction</a:t>
            </a:r>
          </a:p>
          <a:p>
            <a:r>
              <a:rPr lang="en-US" sz="3200" smtClean="0"/>
              <a:t>Novel</a:t>
            </a:r>
            <a:endParaRPr lang="ru-RU" sz="3200" smtClean="0"/>
          </a:p>
          <a:p>
            <a:endParaRPr lang="ru-RU" sz="3200" smtClean="0"/>
          </a:p>
        </p:txBody>
      </p:sp>
      <p:sp>
        <p:nvSpPr>
          <p:cNvPr id="17411" name="Rectangle 5"/>
          <p:cNvSpPr>
            <a:spLocks noGrp="1"/>
          </p:cNvSpPr>
          <p:nvPr>
            <p:ph type="body" sz="half" idx="2"/>
          </p:nvPr>
        </p:nvSpPr>
        <p:spPr>
          <a:xfrm>
            <a:off x="684213" y="1557338"/>
            <a:ext cx="4038600" cy="4497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smtClean="0"/>
              <a:t>Legend</a:t>
            </a:r>
          </a:p>
          <a:p>
            <a:pPr>
              <a:lnSpc>
                <a:spcPct val="90000"/>
              </a:lnSpc>
            </a:pPr>
            <a:r>
              <a:rPr lang="en-US" sz="3200" smtClean="0"/>
              <a:t>Fairy tale</a:t>
            </a:r>
          </a:p>
          <a:p>
            <a:pPr>
              <a:lnSpc>
                <a:spcPct val="90000"/>
              </a:lnSpc>
            </a:pPr>
            <a:r>
              <a:rPr lang="en-US" sz="3200" smtClean="0"/>
              <a:t>Myth</a:t>
            </a:r>
          </a:p>
          <a:p>
            <a:pPr>
              <a:lnSpc>
                <a:spcPct val="90000"/>
              </a:lnSpc>
            </a:pPr>
            <a:r>
              <a:rPr lang="en-US" sz="3200" smtClean="0"/>
              <a:t>Humorous story</a:t>
            </a:r>
          </a:p>
          <a:p>
            <a:pPr>
              <a:lnSpc>
                <a:spcPct val="90000"/>
              </a:lnSpc>
            </a:pPr>
            <a:r>
              <a:rPr lang="en-US" sz="3200" smtClean="0"/>
              <a:t>History</a:t>
            </a:r>
          </a:p>
          <a:p>
            <a:pPr>
              <a:lnSpc>
                <a:spcPct val="90000"/>
              </a:lnSpc>
            </a:pPr>
            <a:r>
              <a:rPr lang="en-US" sz="3200" smtClean="0"/>
              <a:t>Biography</a:t>
            </a:r>
          </a:p>
          <a:p>
            <a:pPr>
              <a:lnSpc>
                <a:spcPct val="90000"/>
              </a:lnSpc>
            </a:pPr>
            <a:r>
              <a:rPr lang="en-US" sz="3200" smtClean="0"/>
              <a:t>Poem</a:t>
            </a:r>
            <a:endParaRPr lang="ru-RU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152525"/>
          </a:xfrm>
        </p:spPr>
        <p:txBody>
          <a:bodyPr/>
          <a:lstStyle/>
          <a:p>
            <a:r>
              <a:rPr lang="en-US" sz="4000" smtClean="0">
                <a:solidFill>
                  <a:schemeClr val="hlink"/>
                </a:solidFill>
              </a:rPr>
              <a:t>QUIZ!</a:t>
            </a:r>
            <a:br>
              <a:rPr lang="en-US" sz="4000" smtClean="0">
                <a:solidFill>
                  <a:schemeClr val="hlink"/>
                </a:solidFill>
              </a:rPr>
            </a:br>
            <a:r>
              <a:rPr lang="en-US" sz="3200" smtClean="0"/>
              <a:t>Ex.1, p16. Work in pairs. You have 5 minutes.</a:t>
            </a:r>
            <a:endParaRPr lang="ru-RU" sz="4000" smtClean="0"/>
          </a:p>
        </p:txBody>
      </p:sp>
      <p:sp>
        <p:nvSpPr>
          <p:cNvPr id="18434" name="Rectangle 3"/>
          <p:cNvSpPr>
            <a:spLocks noGrp="1"/>
          </p:cNvSpPr>
          <p:nvPr>
            <p:ph type="body" sz="half" idx="1"/>
          </p:nvPr>
        </p:nvSpPr>
        <p:spPr>
          <a:xfrm>
            <a:off x="1403350" y="2060575"/>
            <a:ext cx="3092450" cy="4065588"/>
          </a:xfrm>
        </p:spPr>
        <p:txBody>
          <a:bodyPr/>
          <a:lstStyle/>
          <a:p>
            <a:pPr marL="609600" indent="-609600" eaLnBrk="1" hangingPunct="1">
              <a:buFont typeface="Arial" charset="0"/>
              <a:buAutoNum type="arabicPeriod"/>
            </a:pPr>
            <a:r>
              <a:rPr lang="en-US" sz="3200" smtClean="0">
                <a:latin typeface="Arial Black" pitchFamily="34" charset="0"/>
              </a:rPr>
              <a:t>B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en-US" sz="3200" smtClean="0">
                <a:latin typeface="Arial Black" pitchFamily="34" charset="0"/>
              </a:rPr>
              <a:t>C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en-US" sz="3200" smtClean="0">
                <a:latin typeface="Arial Black" pitchFamily="34" charset="0"/>
              </a:rPr>
              <a:t>A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en-US" sz="3200" smtClean="0">
                <a:latin typeface="Arial Black" pitchFamily="34" charset="0"/>
              </a:rPr>
              <a:t>A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en-US" sz="3200" smtClean="0">
                <a:latin typeface="Arial Black" pitchFamily="34" charset="0"/>
              </a:rPr>
              <a:t>C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en-US" sz="3200" smtClean="0">
                <a:latin typeface="Arial Black" pitchFamily="34" charset="0"/>
              </a:rPr>
              <a:t>B</a:t>
            </a:r>
            <a:endParaRPr lang="ru-RU" sz="3200" smtClean="0">
              <a:latin typeface="Arial Black" pitchFamily="34" charset="0"/>
            </a:endParaRPr>
          </a:p>
          <a:p>
            <a:pPr marL="609600" indent="-609600">
              <a:buFont typeface="Arial" charset="0"/>
              <a:buNone/>
            </a:pPr>
            <a:endParaRPr lang="ru-RU" smtClean="0"/>
          </a:p>
        </p:txBody>
      </p:sp>
      <p:sp>
        <p:nvSpPr>
          <p:cNvPr id="18435" name="Rectangle 4"/>
          <p:cNvSpPr>
            <a:spLocks noGrp="1"/>
          </p:cNvSpPr>
          <p:nvPr>
            <p:ph type="body" sz="half" idx="2"/>
          </p:nvPr>
        </p:nvSpPr>
        <p:spPr>
          <a:xfrm>
            <a:off x="4859338" y="1989138"/>
            <a:ext cx="3827462" cy="4137025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mtClean="0">
              <a:solidFill>
                <a:schemeClr val="hlink"/>
              </a:solidFill>
            </a:endParaRPr>
          </a:p>
          <a:p>
            <a:pPr>
              <a:buFont typeface="Arial" charset="0"/>
              <a:buNone/>
            </a:pPr>
            <a:r>
              <a:rPr lang="en-US" smtClean="0">
                <a:solidFill>
                  <a:schemeClr val="hlink"/>
                </a:solidFill>
              </a:rPr>
              <a:t>Mistakes:</a:t>
            </a:r>
          </a:p>
          <a:p>
            <a:pPr>
              <a:buFont typeface="Arial" charset="0"/>
              <a:buNone/>
            </a:pPr>
            <a:r>
              <a:rPr lang="en-US" smtClean="0">
                <a:solidFill>
                  <a:schemeClr val="hlink"/>
                </a:solidFill>
              </a:rPr>
              <a:t>0                </a:t>
            </a:r>
            <a:r>
              <a:rPr lang="en-US" smtClean="0">
                <a:solidFill>
                  <a:schemeClr val="tx2"/>
                </a:solidFill>
              </a:rPr>
              <a:t>Excellent!!!</a:t>
            </a:r>
          </a:p>
          <a:p>
            <a:pPr>
              <a:buFont typeface="Arial" charset="0"/>
              <a:buNone/>
            </a:pPr>
            <a:r>
              <a:rPr lang="en-US" smtClean="0">
                <a:solidFill>
                  <a:schemeClr val="hlink"/>
                </a:solidFill>
              </a:rPr>
              <a:t>1</a:t>
            </a:r>
            <a:r>
              <a:rPr lang="en-US" smtClean="0">
                <a:solidFill>
                  <a:schemeClr val="tx2"/>
                </a:solidFill>
              </a:rPr>
              <a:t>                Very good!</a:t>
            </a:r>
          </a:p>
          <a:p>
            <a:pPr>
              <a:buFont typeface="Arial" charset="0"/>
              <a:buNone/>
            </a:pPr>
            <a:r>
              <a:rPr lang="en-US" smtClean="0">
                <a:solidFill>
                  <a:schemeClr val="hlink"/>
                </a:solidFill>
              </a:rPr>
              <a:t>2</a:t>
            </a:r>
            <a:r>
              <a:rPr lang="en-US" smtClean="0">
                <a:solidFill>
                  <a:schemeClr val="tx2"/>
                </a:solidFill>
              </a:rPr>
              <a:t>                Not bad!</a:t>
            </a:r>
          </a:p>
          <a:p>
            <a:pPr>
              <a:buFont typeface="Arial" charset="0"/>
              <a:buNone/>
            </a:pPr>
            <a:r>
              <a:rPr lang="en-US" smtClean="0">
                <a:solidFill>
                  <a:schemeClr val="hlink"/>
                </a:solidFill>
              </a:rPr>
              <a:t>3-4</a:t>
            </a:r>
            <a:r>
              <a:rPr lang="en-US" smtClean="0">
                <a:solidFill>
                  <a:schemeClr val="tx2"/>
                </a:solidFill>
              </a:rPr>
              <a:t>            What’s a pity!</a:t>
            </a:r>
          </a:p>
          <a:p>
            <a:pPr>
              <a:buFont typeface="Arial" charset="0"/>
              <a:buNone/>
            </a:pPr>
            <a:endParaRPr lang="ru-RU" smtClean="0">
              <a:solidFill>
                <a:schemeClr val="tx2"/>
              </a:solidFill>
            </a:endParaRPr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smtClean="0"/>
              <a:t>Listening for gist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What famous authors and characters is it about?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19458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   </a:t>
            </a:r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5" descr="i?id=136386856-1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1268413"/>
            <a:ext cx="1604962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9" descr="i?id=60808349-1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2924175"/>
            <a:ext cx="1439862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11" descr="i?id=126757224-44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404813"/>
            <a:ext cx="137477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13" descr="i?id=149810021-23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7900" y="1268413"/>
            <a:ext cx="156051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15" descr="i?id=90883734-70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59563" y="476250"/>
            <a:ext cx="167957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17" descr="01_jules-verne-891586l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51275" y="3500438"/>
            <a:ext cx="145097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9" descr="i?id=267708240-25-72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88125" y="3213100"/>
            <a:ext cx="156845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Rectangle 20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800" smtClean="0"/>
              <a:t>Famous authors and their </a:t>
            </a:r>
            <a:br>
              <a:rPr lang="en-US" sz="2800" smtClean="0"/>
            </a:br>
            <a:r>
              <a:rPr lang="en-US" sz="2800" smtClean="0"/>
              <a:t>characters</a:t>
            </a: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ctrTitle" idx="4294967295"/>
          </p:nvPr>
        </p:nvSpPr>
        <p:spPr>
          <a:xfrm>
            <a:off x="684213" y="836613"/>
            <a:ext cx="7772400" cy="1470025"/>
          </a:xfrm>
        </p:spPr>
        <p:txBody>
          <a:bodyPr/>
          <a:lstStyle/>
          <a:p>
            <a:r>
              <a:rPr lang="en-US" smtClean="0"/>
              <a:t>Reading for specific information</a:t>
            </a:r>
            <a:endParaRPr lang="ru-RU" smtClean="0"/>
          </a:p>
        </p:txBody>
      </p:sp>
      <p:sp>
        <p:nvSpPr>
          <p:cNvPr id="21506" name="Rectangle 3"/>
          <p:cNvSpPr>
            <a:spLocks noGrp="1"/>
          </p:cNvSpPr>
          <p:nvPr>
            <p:ph type="subTitle" idx="4294967295"/>
          </p:nvPr>
        </p:nvSpPr>
        <p:spPr>
          <a:xfrm>
            <a:off x="1331913" y="2997200"/>
            <a:ext cx="6400800" cy="17526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smtClean="0"/>
              <a:t>Ex.2, p.16 Work in pairs. You have 5 minutes.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2150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5" descr="i?id=136386856-1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1268413"/>
            <a:ext cx="1604962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9" descr="i?id=60808349-1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2924175"/>
            <a:ext cx="1439862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11" descr="i?id=126757224-44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404813"/>
            <a:ext cx="137477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13" descr="i?id=149810021-23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7900" y="1268413"/>
            <a:ext cx="156051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15" descr="i?id=90883734-70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59563" y="476250"/>
            <a:ext cx="167957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17" descr="01_jules-verne-891586l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51275" y="3500438"/>
            <a:ext cx="145097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19" descr="i?id=267708240-25-72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88125" y="3213100"/>
            <a:ext cx="156845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Rectangle 20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800" smtClean="0"/>
              <a:t>Famous authors and their </a:t>
            </a:r>
            <a:br>
              <a:rPr lang="en-US" sz="2800" smtClean="0"/>
            </a:br>
            <a:r>
              <a:rPr lang="en-US" sz="2800" smtClean="0"/>
              <a:t>characters</a:t>
            </a: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188" y="404813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  <a:latin typeface="Arial Black" pitchFamily="34" charset="0"/>
              </a:rPr>
              <a:t>The famous author</a:t>
            </a:r>
            <a:endParaRPr lang="ru-RU" smtClean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787900" y="1773238"/>
            <a:ext cx="4137025" cy="4103687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u="sng" smtClean="0">
                <a:latin typeface="Arial Black" pitchFamily="34" charset="0"/>
              </a:rPr>
              <a:t>Agatha Christie</a:t>
            </a:r>
            <a:endParaRPr lang="ru-RU" sz="2400" u="sng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u="sng" smtClean="0">
                <a:latin typeface="Arial Black" pitchFamily="34" charset="0"/>
              </a:rPr>
              <a:t>born: </a:t>
            </a:r>
            <a:r>
              <a:rPr lang="en-US" sz="2400" smtClean="0">
                <a:latin typeface="Arial Black" pitchFamily="34" charset="0"/>
              </a:rPr>
              <a:t>15.09.1890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Arial Black" pitchFamily="34" charset="0"/>
              </a:rPr>
              <a:t>Devon, England</a:t>
            </a:r>
            <a:endParaRPr lang="en-US" sz="240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u="sng" smtClean="0">
                <a:latin typeface="Arial Black" pitchFamily="34" charset="0"/>
              </a:rPr>
              <a:t>died: </a:t>
            </a:r>
            <a:r>
              <a:rPr lang="en-US" sz="2400" smtClean="0">
                <a:latin typeface="Arial Black" pitchFamily="34" charset="0"/>
              </a:rPr>
              <a:t>12.01.1976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u="sng" smtClean="0">
                <a:latin typeface="Arial Black" pitchFamily="34" charset="0"/>
              </a:rPr>
              <a:t>famous</a:t>
            </a:r>
            <a:r>
              <a:rPr lang="en-US" sz="2400" smtClean="0">
                <a:latin typeface="Arial Black" pitchFamily="34" charset="0"/>
              </a:rPr>
              <a:t> for 60 crime novels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u="sng" smtClean="0">
                <a:latin typeface="Arial Black" pitchFamily="34" charset="0"/>
              </a:rPr>
              <a:t>characters: </a:t>
            </a:r>
            <a:r>
              <a:rPr lang="en-US" sz="2400" smtClean="0">
                <a:latin typeface="Arial Black" pitchFamily="34" charset="0"/>
              </a:rPr>
              <a:t>Ms. Marple, Hercule Poirot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u="sng" smtClean="0">
                <a:latin typeface="Arial Black" pitchFamily="34" charset="0"/>
              </a:rPr>
              <a:t>nickname: </a:t>
            </a:r>
            <a:r>
              <a:rPr lang="en-US" sz="2400" smtClean="0">
                <a:latin typeface="Arial Black" pitchFamily="34" charset="0"/>
              </a:rPr>
              <a:t>the ‘Queen of Crime’</a:t>
            </a:r>
            <a:endParaRPr lang="ru-RU" sz="2400" smtClean="0">
              <a:latin typeface="Arial Black" pitchFamily="34" charset="0"/>
            </a:endParaRPr>
          </a:p>
        </p:txBody>
      </p:sp>
      <p:sp>
        <p:nvSpPr>
          <p:cNvPr id="23555" name="Slide Number Placeholder 9"/>
          <p:cNvSpPr txBox="1">
            <a:spLocks noGrp="1"/>
          </p:cNvSpPr>
          <p:nvPr/>
        </p:nvSpPr>
        <p:spPr bwMode="auto">
          <a:xfrm>
            <a:off x="6902450" y="63817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B3DD2F2-2769-4E9A-BA0A-CF1692E568AE}" type="slidenum">
              <a:rPr lang="en-US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pPr algn="r"/>
              <a:t>9</a:t>
            </a:fld>
            <a:endParaRPr lang="en-US">
              <a:solidFill>
                <a:schemeClr val="tx2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23556" name="Picture 6" descr="agatha-christ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700213"/>
            <a:ext cx="31051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FAC08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370</Words>
  <Application>Microsoft Office PowerPoint</Application>
  <PresentationFormat>Экран (4:3)</PresentationFormat>
  <Paragraphs>107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Cambria</vt:lpstr>
      <vt:lpstr>Arial Black</vt:lpstr>
      <vt:lpstr>Segoe UI</vt:lpstr>
      <vt:lpstr>Symbol</vt:lpstr>
      <vt:lpstr>Тема Office</vt:lpstr>
      <vt:lpstr>Тема Office</vt:lpstr>
      <vt:lpstr>Слайд 1</vt:lpstr>
      <vt:lpstr>Why do people read book?</vt:lpstr>
      <vt:lpstr>What genres do you know?</vt:lpstr>
      <vt:lpstr>QUIZ! Ex.1, p16. Work in pairs. You have 5 minutes.</vt:lpstr>
      <vt:lpstr>Listening for gist   What famous authors and characters is it about? </vt:lpstr>
      <vt:lpstr>Famous authors and their  characters</vt:lpstr>
      <vt:lpstr>Reading for specific information</vt:lpstr>
      <vt:lpstr>Famous authors and their  characters</vt:lpstr>
      <vt:lpstr>The famous author</vt:lpstr>
      <vt:lpstr>The famous author</vt:lpstr>
      <vt:lpstr>The famous author</vt:lpstr>
      <vt:lpstr>Answer the questions:</vt:lpstr>
      <vt:lpstr>Find the synonyms from the text</vt:lpstr>
      <vt:lpstr>Check the answers</vt:lpstr>
      <vt:lpstr>Write an article for your school newspaper about your favourite author</vt:lpstr>
      <vt:lpstr>Интернет-ресурсы: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Asus</cp:lastModifiedBy>
  <cp:revision>10</cp:revision>
  <dcterms:created xsi:type="dcterms:W3CDTF">2013-08-18T07:43:00Z</dcterms:created>
  <dcterms:modified xsi:type="dcterms:W3CDTF">2014-01-13T18:13:06Z</dcterms:modified>
</cp:coreProperties>
</file>