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2" r:id="rId4"/>
    <p:sldId id="258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6911-9773-416D-AE40-CE41379669F7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740F4-DA77-41E5-A6D9-C47FFFD60A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«Пехота древнего Египта» </a:t>
            </a:r>
            <a:r>
              <a:rPr lang="en-US" smtClean="0"/>
              <a:t>http://www.genstab.ru/voin/images/4_egypt.jpg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Рисунок лучника и всадника – журнал «Новый солдат»№ 108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B79C4-C951-4838-BD26-CD2A0C33F2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1A681-7D5A-46D6-9EB2-370435EFD9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C56E-D80F-4F8E-AC34-BA82B90B3F91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EA45-08B1-4422-A219-CC073CFA6D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39378893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28184"/>
          <a:stretch>
            <a:fillRect/>
          </a:stretch>
        </p:blipFill>
        <p:spPr>
          <a:xfrm>
            <a:off x="214282" y="285728"/>
            <a:ext cx="4143404" cy="6215106"/>
          </a:xfrm>
        </p:spPr>
      </p:pic>
      <p:pic>
        <p:nvPicPr>
          <p:cNvPr id="8" name="Содержимое 7" descr="he10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14290"/>
            <a:ext cx="4429156" cy="64294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ВОИНЫ </a:t>
            </a:r>
            <a:r>
              <a:rPr lang="ru-RU" spc="-150" dirty="0" smtClean="0"/>
              <a:t>ФАРАОНА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13598" y="1089000"/>
            <a:ext cx="3370370" cy="4680000"/>
          </a:xfrm>
          <a:prstGeom prst="roundRect">
            <a:avLst>
              <a:gd name="adj" fmla="val 664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4860032" y="1412776"/>
            <a:ext cx="3167258" cy="3384000"/>
          </a:xfrm>
          <a:prstGeom prst="roundRect">
            <a:avLst>
              <a:gd name="adj" fmla="val 433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684213" y="5940425"/>
            <a:ext cx="3887787" cy="5095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Пехота древнего Египта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9338" y="5040313"/>
            <a:ext cx="316865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Лучник и всадник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Колесница(современный рисунок)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643042" y="1571612"/>
            <a:ext cx="5478964" cy="4320000"/>
          </a:xfrm>
          <a:prstGeom prst="roundRect">
            <a:avLst>
              <a:gd name="adj" fmla="val 6565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Какие преимущества появились у египетской армии после появления боевых колесниц?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0014-012-Territorija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8499"/>
          <a:stretch>
            <a:fillRect/>
          </a:stretch>
        </p:blipFill>
        <p:spPr>
          <a:xfrm>
            <a:off x="4572000" y="1500174"/>
            <a:ext cx="3786213" cy="5072098"/>
          </a:xfrm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7147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4714884"/>
            <a:ext cx="199466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Последствия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побед египетских армий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85926"/>
            <a:ext cx="3929090" cy="452596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Завоевание и расширение территории.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Египетские наместники на зависимых территориях.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Сбор налогов с жителей зависимых территорий.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Скопление богатств в Египте.</a:t>
            </a:r>
            <a:endParaRPr lang="ru-RU" dirty="0"/>
          </a:p>
        </p:txBody>
      </p:sp>
      <p:pic>
        <p:nvPicPr>
          <p:cNvPr id="4" name="Picture 11" descr="3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428596" y="1714488"/>
            <a:ext cx="3821108" cy="478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24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23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669" y="1166843"/>
            <a:ext cx="8640000" cy="1064835"/>
          </a:xfrm>
          <a:prstGeom prst="roundRect">
            <a:avLst>
              <a:gd name="adj" fmla="val 18442"/>
            </a:avLst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dirty="0" smtClean="0">
                <a:latin typeface="Comic Sans MS" pitchFamily="66" charset="0"/>
              </a:rPr>
              <a:t>Расставь </a:t>
            </a:r>
            <a:r>
              <a:rPr lang="ru-RU" sz="2800" dirty="0">
                <a:latin typeface="Comic Sans MS" pitchFamily="66" charset="0"/>
              </a:rPr>
              <a:t>события и явления в правильной последовательности (причины — следствия).</a:t>
            </a:r>
          </a:p>
        </p:txBody>
      </p:sp>
      <p:sp>
        <p:nvSpPr>
          <p:cNvPr id="51207" name="Прямоугольник 3"/>
          <p:cNvSpPr>
            <a:spLocks noChangeArrowheads="1"/>
          </p:cNvSpPr>
          <p:nvPr/>
        </p:nvSpPr>
        <p:spPr bwMode="auto">
          <a:xfrm>
            <a:off x="252413" y="2924175"/>
            <a:ext cx="86391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1. Строительство грандиозных дворцов и храмов в новой столице Египта — Фивах.</a:t>
            </a:r>
          </a:p>
          <a:p>
            <a:r>
              <a:rPr lang="ru-RU" sz="2800" dirty="0">
                <a:latin typeface="Comic Sans MS" pitchFamily="66" charset="0"/>
              </a:rPr>
              <a:t>2. Завоевательные походы Тутмоса III.</a:t>
            </a:r>
          </a:p>
          <a:p>
            <a:r>
              <a:rPr lang="ru-RU" sz="2800" dirty="0">
                <a:latin typeface="Comic Sans MS" pitchFamily="66" charset="0"/>
              </a:rPr>
              <a:t>3. Применение бронзы.</a:t>
            </a:r>
          </a:p>
          <a:p>
            <a:r>
              <a:rPr lang="ru-RU" sz="2800" dirty="0">
                <a:latin typeface="Comic Sans MS" pitchFamily="66" charset="0"/>
              </a:rPr>
              <a:t>4. Развитие хозяйства.</a:t>
            </a:r>
          </a:p>
          <a:p>
            <a:r>
              <a:rPr lang="ru-RU" sz="2800" dirty="0">
                <a:latin typeface="Comic Sans MS" pitchFamily="66" charset="0"/>
              </a:rPr>
              <a:t>5. Создание новой армии.</a:t>
            </a:r>
          </a:p>
        </p:txBody>
      </p: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265113" y="5908675"/>
            <a:ext cx="8626475" cy="544513"/>
            <a:chOff x="4644008" y="2276872"/>
            <a:chExt cx="4033840" cy="544183"/>
          </a:xfrm>
        </p:grpSpPr>
        <p:sp>
          <p:nvSpPr>
            <p:cNvPr id="20" name="Полилиния 19"/>
            <p:cNvSpPr/>
            <p:nvPr/>
          </p:nvSpPr>
          <p:spPr>
            <a:xfrm>
              <a:off x="4644008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316315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499671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171978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355334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153" tIns="53153" rIns="53153" bIns="53153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027641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210998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8393" tIns="68393" rIns="68393" bIns="6839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883304" y="2436499"/>
              <a:ext cx="129571" cy="224928"/>
            </a:xfrm>
            <a:custGeom>
              <a:avLst/>
              <a:gdLst>
                <a:gd name="connsiteX0" fmla="*/ 0 w 135631"/>
                <a:gd name="connsiteY0" fmla="*/ 31733 h 158663"/>
                <a:gd name="connsiteX1" fmla="*/ 67816 w 135631"/>
                <a:gd name="connsiteY1" fmla="*/ 31733 h 158663"/>
                <a:gd name="connsiteX2" fmla="*/ 67816 w 135631"/>
                <a:gd name="connsiteY2" fmla="*/ 0 h 158663"/>
                <a:gd name="connsiteX3" fmla="*/ 135631 w 135631"/>
                <a:gd name="connsiteY3" fmla="*/ 79332 h 158663"/>
                <a:gd name="connsiteX4" fmla="*/ 67816 w 135631"/>
                <a:gd name="connsiteY4" fmla="*/ 158663 h 158663"/>
                <a:gd name="connsiteX5" fmla="*/ 67816 w 135631"/>
                <a:gd name="connsiteY5" fmla="*/ 126930 h 158663"/>
                <a:gd name="connsiteX6" fmla="*/ 0 w 135631"/>
                <a:gd name="connsiteY6" fmla="*/ 126930 h 158663"/>
                <a:gd name="connsiteX7" fmla="*/ 0 w 135631"/>
                <a:gd name="connsiteY7" fmla="*/ 31733 h 1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31" h="158663">
                  <a:moveTo>
                    <a:pt x="0" y="31733"/>
                  </a:moveTo>
                  <a:lnTo>
                    <a:pt x="67816" y="31733"/>
                  </a:lnTo>
                  <a:lnTo>
                    <a:pt x="67816" y="0"/>
                  </a:lnTo>
                  <a:lnTo>
                    <a:pt x="135631" y="79332"/>
                  </a:lnTo>
                  <a:lnTo>
                    <a:pt x="67816" y="158663"/>
                  </a:lnTo>
                  <a:lnTo>
                    <a:pt x="67816" y="126930"/>
                  </a:lnTo>
                  <a:lnTo>
                    <a:pt x="0" y="126930"/>
                  </a:lnTo>
                  <a:lnTo>
                    <a:pt x="0" y="31733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63500" h="25400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31733" rIns="40689" bIns="31733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066661" y="2276872"/>
              <a:ext cx="611187" cy="544183"/>
            </a:xfrm>
            <a:custGeom>
              <a:avLst/>
              <a:gdLst>
                <a:gd name="connsiteX0" fmla="*/ 0 w 639772"/>
                <a:gd name="connsiteY0" fmla="*/ 38386 h 383863"/>
                <a:gd name="connsiteX1" fmla="*/ 38386 w 639772"/>
                <a:gd name="connsiteY1" fmla="*/ 0 h 383863"/>
                <a:gd name="connsiteX2" fmla="*/ 601386 w 639772"/>
                <a:gd name="connsiteY2" fmla="*/ 0 h 383863"/>
                <a:gd name="connsiteX3" fmla="*/ 639772 w 639772"/>
                <a:gd name="connsiteY3" fmla="*/ 38386 h 383863"/>
                <a:gd name="connsiteX4" fmla="*/ 639772 w 639772"/>
                <a:gd name="connsiteY4" fmla="*/ 345477 h 383863"/>
                <a:gd name="connsiteX5" fmla="*/ 601386 w 639772"/>
                <a:gd name="connsiteY5" fmla="*/ 383863 h 383863"/>
                <a:gd name="connsiteX6" fmla="*/ 38386 w 639772"/>
                <a:gd name="connsiteY6" fmla="*/ 383863 h 383863"/>
                <a:gd name="connsiteX7" fmla="*/ 0 w 639772"/>
                <a:gd name="connsiteY7" fmla="*/ 345477 h 383863"/>
                <a:gd name="connsiteX8" fmla="*/ 0 w 639772"/>
                <a:gd name="connsiteY8" fmla="*/ 38386 h 38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772" h="383863">
                  <a:moveTo>
                    <a:pt x="0" y="38386"/>
                  </a:moveTo>
                  <a:cubicBezTo>
                    <a:pt x="0" y="17186"/>
                    <a:pt x="17186" y="0"/>
                    <a:pt x="38386" y="0"/>
                  </a:cubicBezTo>
                  <a:lnTo>
                    <a:pt x="601386" y="0"/>
                  </a:lnTo>
                  <a:cubicBezTo>
                    <a:pt x="622586" y="0"/>
                    <a:pt x="639772" y="17186"/>
                    <a:pt x="639772" y="38386"/>
                  </a:cubicBezTo>
                  <a:lnTo>
                    <a:pt x="639772" y="345477"/>
                  </a:lnTo>
                  <a:cubicBezTo>
                    <a:pt x="639772" y="366677"/>
                    <a:pt x="622586" y="383863"/>
                    <a:pt x="601386" y="383863"/>
                  </a:cubicBezTo>
                  <a:lnTo>
                    <a:pt x="38386" y="383863"/>
                  </a:lnTo>
                  <a:cubicBezTo>
                    <a:pt x="17186" y="383863"/>
                    <a:pt x="0" y="366677"/>
                    <a:pt x="0" y="345477"/>
                  </a:cubicBezTo>
                  <a:lnTo>
                    <a:pt x="0" y="3838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8393" tIns="68393" rIns="68393" bIns="6839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000" dirty="0"/>
                <a:t>. . 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157</Words>
  <Application>Microsoft Office PowerPoint</Application>
  <PresentationFormat>Экран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ВОИНЫ ФАРАОНА</vt:lpstr>
      <vt:lpstr>Колесница(современный рисунок)</vt:lpstr>
      <vt:lpstr>Слайд 4</vt:lpstr>
      <vt:lpstr>Слайд 5</vt:lpstr>
      <vt:lpstr>Последствия побед египетских армий</vt:lpstr>
      <vt:lpstr>ПРИМЕНЯЕМ НОВЫЕ ЗНАНИЯ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</cp:revision>
  <dcterms:created xsi:type="dcterms:W3CDTF">2013-10-16T15:47:31Z</dcterms:created>
  <dcterms:modified xsi:type="dcterms:W3CDTF">2013-10-16T16:22:31Z</dcterms:modified>
</cp:coreProperties>
</file>