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3" r:id="rId4"/>
    <p:sldId id="275" r:id="rId5"/>
    <p:sldId id="276" r:id="rId6"/>
    <p:sldId id="264" r:id="rId7"/>
    <p:sldId id="277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66"/>
    <a:srgbClr val="FFFFCC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0EF842-5471-4B54-BC09-BF91AEB20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557338"/>
            <a:ext cx="6553200" cy="508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76338" y="2133600"/>
            <a:ext cx="3744912" cy="208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176338" y="4368800"/>
            <a:ext cx="3744912" cy="208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5073650" y="2133600"/>
            <a:ext cx="3746500" cy="431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5" Type="http://schemas.openxmlformats.org/officeDocument/2006/relationships/image" Target="../media/image12.gif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Играем и права мы изучаем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Журавлёва М.Ф.</a:t>
            </a:r>
          </a:p>
        </p:txBody>
      </p:sp>
      <p:sp>
        <p:nvSpPr>
          <p:cNvPr id="148484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196975"/>
            <a:ext cx="6553200" cy="508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2"/>
                </a:solidFill>
              </a:rPr>
              <a:t>Оцени себя сам</a:t>
            </a:r>
          </a:p>
        </p:txBody>
      </p:sp>
      <p:pic>
        <p:nvPicPr>
          <p:cNvPr id="12291" name="Picture 4" descr="130"/>
          <p:cNvPicPr>
            <a:picLocks noChangeAspect="1" noChangeArrowheads="1" noCrop="1"/>
          </p:cNvPicPr>
          <p:nvPr>
            <p:ph sz="half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79838" y="2060575"/>
            <a:ext cx="1584325" cy="1584325"/>
          </a:xfrm>
          <a:noFill/>
        </p:spPr>
      </p:pic>
      <p:sp>
        <p:nvSpPr>
          <p:cNvPr id="1229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1619250" y="4221163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3399"/>
                </a:solidFill>
              </a:rPr>
              <a:t>Хорошо!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557338"/>
            <a:ext cx="6553200" cy="508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</a:rPr>
              <a:t>Оцени себя сам</a:t>
            </a:r>
          </a:p>
        </p:txBody>
      </p:sp>
      <p:pic>
        <p:nvPicPr>
          <p:cNvPr id="13315" name="Picture 3" descr="195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24300" y="2708275"/>
            <a:ext cx="1200150" cy="1223963"/>
          </a:xfrm>
          <a:noFill/>
        </p:spPr>
      </p:pic>
      <p:sp>
        <p:nvSpPr>
          <p:cNvPr id="1331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1035050" y="4330700"/>
            <a:ext cx="70564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bg2"/>
                </a:solidFill>
              </a:rPr>
              <a:t>Надо внимательнее читать сказки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620713"/>
            <a:ext cx="4392613" cy="23368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</a:rPr>
              <a:t>Какое право нарушено у героини сказки?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5168900"/>
            <a:ext cx="5256213" cy="1068388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b="1" kern="1200" dirty="0" smtClean="0">
                <a:solidFill>
                  <a:srgbClr val="4D4D4D"/>
                </a:solidFill>
              </a:rPr>
              <a:t>Нарушено право на неприкосновенность жилища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b="1" baseline="30000" dirty="0" smtClean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50813" y="3859213"/>
            <a:ext cx="5256212" cy="11525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/>
              <a:t>Нарушено право на жизнь, отдых и досуг.</a:t>
            </a:r>
          </a:p>
        </p:txBody>
      </p:sp>
      <p:pic>
        <p:nvPicPr>
          <p:cNvPr id="14950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3573463"/>
            <a:ext cx="10414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2555875" y="1193800"/>
            <a:ext cx="1800225" cy="18716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51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Дальше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6659563" y="3357563"/>
            <a:ext cx="1041400" cy="1068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05" name="Picture 11" descr="http://e-ypok.ru/files/image/kindergarten/fl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813" y="694152"/>
            <a:ext cx="2274888" cy="2371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9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7"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  <p:bldP spid="1495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509963"/>
            <a:ext cx="5616575" cy="865187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В этой сказке происходит похищение героя.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107950" y="4832350"/>
            <a:ext cx="5616575" cy="1081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/>
              <a:t>В этой сказке эксплуатируют труд героя.</a:t>
            </a:r>
          </a:p>
        </p:txBody>
      </p:sp>
      <p:pic>
        <p:nvPicPr>
          <p:cNvPr id="153605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3876675"/>
            <a:ext cx="1041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6" name="AutoShape 6"/>
          <p:cNvSpPr>
            <a:spLocks noChangeArrowheads="1"/>
          </p:cNvSpPr>
          <p:nvPr/>
        </p:nvSpPr>
        <p:spPr bwMode="auto">
          <a:xfrm>
            <a:off x="6804025" y="908050"/>
            <a:ext cx="1800225" cy="18716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07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091238" y="591343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Дальше</a:t>
            </a:r>
          </a:p>
        </p:txBody>
      </p:sp>
      <p:sp>
        <p:nvSpPr>
          <p:cNvPr id="153608" name="Oval 8"/>
          <p:cNvSpPr>
            <a:spLocks noChangeArrowheads="1"/>
          </p:cNvSpPr>
          <p:nvPr/>
        </p:nvSpPr>
        <p:spPr bwMode="auto">
          <a:xfrm>
            <a:off x="7308850" y="3684588"/>
            <a:ext cx="1041400" cy="1035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28" name="Picture 10" descr="http://www.bookin.org.ru/book/6019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87325"/>
            <a:ext cx="1903412" cy="28717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0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03"/>
                  </p:tgtEl>
                </p:cond>
              </p:nextCondLst>
            </p:seq>
          </p:childTnLst>
        </p:cTn>
      </p:par>
    </p:tnLst>
    <p:bldLst>
      <p:bldP spid="153606" grpId="0" animBg="1"/>
      <p:bldP spid="153607" grpId="0" animBg="1"/>
      <p:bldP spid="1536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3" y="5099050"/>
            <a:ext cx="5151437" cy="1439863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</a:rPr>
              <a:t>Какое право нарушено 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3200" b="1" smtClean="0">
                <a:solidFill>
                  <a:schemeClr val="tx1"/>
                </a:solidFill>
              </a:rPr>
              <a:t>у героя сказки?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4103688"/>
            <a:ext cx="5256212" cy="1068387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b="1" kern="1200" dirty="0" smtClean="0">
                <a:solidFill>
                  <a:srgbClr val="4D4D4D"/>
                </a:solidFill>
              </a:rPr>
              <a:t>Нарушено право на жизнь, отдых и досуг.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b="1" baseline="30000" dirty="0" smtClean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50813" y="2636838"/>
            <a:ext cx="5256212" cy="11509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>
                <a:solidFill>
                  <a:srgbClr val="4D4D4D"/>
                </a:solidFill>
              </a:rPr>
              <a:t>Нарушено право на неприкосновенность жилища</a:t>
            </a:r>
          </a:p>
        </p:txBody>
      </p:sp>
      <p:pic>
        <p:nvPicPr>
          <p:cNvPr id="14950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4211638"/>
            <a:ext cx="10414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2051050" y="11113"/>
            <a:ext cx="1800225" cy="1871662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sp>
        <p:nvSpPr>
          <p:cNvPr id="14951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4D4D4D"/>
                </a:solidFill>
              </a:rPr>
              <a:t>Дальше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6516688" y="3995738"/>
            <a:ext cx="1041400" cy="1068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pic>
        <p:nvPicPr>
          <p:cNvPr id="6153" name="Picture 2" descr="http://www.ruslania.com/pictures/big/97854880166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65100"/>
            <a:ext cx="2597150" cy="33607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9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7"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  <p:bldP spid="1495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57700" y="1331913"/>
            <a:ext cx="4403725" cy="143986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</a:rPr>
              <a:t>Какое право нарушено у героини сказки?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5168900"/>
            <a:ext cx="5256213" cy="1068388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kern="1200" dirty="0" smtClean="0">
                <a:solidFill>
                  <a:srgbClr val="4D4D4D"/>
                </a:solidFill>
              </a:rPr>
              <a:t>Нарушено право свободы передвижения и выбора  места жительства</a:t>
            </a:r>
            <a:endParaRPr lang="ru-RU" b="1" baseline="30000" dirty="0" smtClean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50813" y="3859213"/>
            <a:ext cx="5256212" cy="8651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>
                <a:solidFill>
                  <a:srgbClr val="4D4D4D"/>
                </a:solidFill>
              </a:rPr>
              <a:t>Нарушено право на личную неприкосновенность. </a:t>
            </a:r>
          </a:p>
        </p:txBody>
      </p:sp>
      <p:pic>
        <p:nvPicPr>
          <p:cNvPr id="14950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298950"/>
            <a:ext cx="1041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2478088" y="1200150"/>
            <a:ext cx="1800225" cy="18716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sp>
        <p:nvSpPr>
          <p:cNvPr id="14951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4D4D4D"/>
                </a:solidFill>
              </a:rPr>
              <a:t>Дальше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6643688" y="4083050"/>
            <a:ext cx="1041400" cy="1068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pic>
        <p:nvPicPr>
          <p:cNvPr id="7177" name="Picture 2" descr="http://www.akvil.net/serayashei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893" y="993544"/>
            <a:ext cx="1714500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9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7"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  <p:bldP spid="1495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275" y="3422650"/>
            <a:ext cx="7269163" cy="1152525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В этой сказке обижают героев, неволят, применяют физическое наказание.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79388" y="5049838"/>
            <a:ext cx="5437187" cy="10795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/>
              <a:t>В этой сказке заботятся о здоровье.</a:t>
            </a:r>
          </a:p>
        </p:txBody>
      </p:sp>
      <p:pic>
        <p:nvPicPr>
          <p:cNvPr id="15462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72425" y="3081338"/>
            <a:ext cx="10414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2124075" y="1001713"/>
            <a:ext cx="1800225" cy="1871662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63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046788" y="591343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Дальше</a:t>
            </a: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7972425" y="2970213"/>
            <a:ext cx="1041400" cy="1076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0" name="Picture 10" descr="http://www.ruslania.com/pictures/big/46012502509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0425" y="273050"/>
            <a:ext cx="1892300" cy="28082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4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7"/>
                  </p:tgtEl>
                </p:cond>
              </p:nextCondLst>
            </p:seq>
          </p:childTnLst>
        </p:cTn>
      </p:par>
    </p:tnLst>
    <p:bldLst>
      <p:bldP spid="154630" grpId="0" animBg="1"/>
      <p:bldP spid="154631" grpId="0" animBg="1"/>
      <p:bldP spid="1546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81338"/>
            <a:ext cx="6130925" cy="1152525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4D4D4D"/>
                </a:solidFill>
              </a:rPr>
              <a:t>В этой сказке можно свободно выражать своё мнение.</a:t>
            </a:r>
            <a:endParaRPr lang="ru-RU" b="1" smtClean="0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74625" y="4508500"/>
            <a:ext cx="6119813" cy="14049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4D4D4D"/>
                </a:solidFill>
                <a:latin typeface="Arial"/>
              </a:rPr>
              <a:t>В этой сказке обижают героев, неволят, применяют физическое наказание.</a:t>
            </a:r>
          </a:p>
        </p:txBody>
      </p:sp>
      <p:pic>
        <p:nvPicPr>
          <p:cNvPr id="15462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4359275"/>
            <a:ext cx="1041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684213" y="609600"/>
            <a:ext cx="1800225" cy="18716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sp>
        <p:nvSpPr>
          <p:cNvPr id="15463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046788" y="6124575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4D4D4D"/>
                </a:solidFill>
              </a:rPr>
              <a:t>Дальше</a:t>
            </a: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7335838" y="3970338"/>
            <a:ext cx="1273175" cy="1241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pic>
        <p:nvPicPr>
          <p:cNvPr id="9224" name="Picture 2" descr="http://my-shop.ru/_files/product/3/42/4110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7325"/>
            <a:ext cx="3810000" cy="26384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4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7"/>
                  </p:tgtEl>
                </p:cond>
              </p:nextCondLst>
            </p:seq>
          </p:childTnLst>
        </p:cTn>
      </p:par>
    </p:tnLst>
    <p:bldLst>
      <p:bldP spid="154630" grpId="0" animBg="1"/>
      <p:bldP spid="154631" grpId="0" animBg="1"/>
      <p:bldP spid="1546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908050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2"/>
                </a:solidFill>
              </a:rPr>
              <a:t>Оцени себя сам</a:t>
            </a:r>
          </a:p>
        </p:txBody>
      </p:sp>
      <p:pic>
        <p:nvPicPr>
          <p:cNvPr id="10243" name="Picture 7" descr="195">
            <a:hlinkClick r:id="rId2" action="ppaction://hlinksldjump"/>
          </p:cNvPr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092950" y="3284538"/>
            <a:ext cx="989013" cy="1008062"/>
          </a:xfrm>
        </p:spPr>
      </p:pic>
      <p:pic>
        <p:nvPicPr>
          <p:cNvPr id="10244" name="Picture 8" descr="130">
            <a:hlinkClick r:id="rId4" action="ppaction://hlinksldjump"/>
          </p:cNvPr>
          <p:cNvPicPr>
            <a:picLocks noChangeAspect="1" noChangeArrowheads="1" noCrop="1"/>
          </p:cNvPicPr>
          <p:nvPr>
            <p:ph sz="half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067175" y="1557338"/>
            <a:ext cx="1152525" cy="1152525"/>
          </a:xfrm>
        </p:spPr>
      </p:pic>
      <p:pic>
        <p:nvPicPr>
          <p:cNvPr id="10245" name="Picture 9" descr="20070919134519-web[1]">
            <a:hlinkClick r:id="rId6" action="ppaction://hlinksldjump"/>
          </p:cNvPr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7" cstate="email"/>
          <a:srcRect/>
          <a:stretch>
            <a:fillRect/>
          </a:stretch>
        </p:blipFill>
        <p:spPr>
          <a:xfrm>
            <a:off x="684213" y="3068638"/>
            <a:ext cx="2016125" cy="168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196975"/>
            <a:ext cx="6553200" cy="508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</a:rPr>
              <a:t>Оцени себя сам</a:t>
            </a:r>
          </a:p>
        </p:txBody>
      </p:sp>
      <p:pic>
        <p:nvPicPr>
          <p:cNvPr id="11267" name="Picture 5" descr="20070919134519-web[1]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987675" y="2276475"/>
            <a:ext cx="2879725" cy="2408238"/>
          </a:xfrm>
          <a:noFill/>
        </p:spPr>
      </p:pic>
      <p:sp>
        <p:nvSpPr>
          <p:cNvPr id="1126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1619250" y="494188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Ты 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5">
  <a:themeElements>
    <a:clrScheme name="55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5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5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113</TotalTime>
  <Words>149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Arial</vt:lpstr>
      <vt:lpstr>55</vt:lpstr>
      <vt:lpstr>Играем и права мы изучаем</vt:lpstr>
      <vt:lpstr>Какое право нарушено у героини сказки?</vt:lpstr>
      <vt:lpstr>Слайд 3</vt:lpstr>
      <vt:lpstr>Какое право нарушено  у героя сказки?</vt:lpstr>
      <vt:lpstr>Какое право нарушено у героини сказки?</vt:lpstr>
      <vt:lpstr>Слайд 6</vt:lpstr>
      <vt:lpstr>Слайд 7</vt:lpstr>
      <vt:lpstr>Оцени себя сам</vt:lpstr>
      <vt:lpstr>Оцени себя сам</vt:lpstr>
      <vt:lpstr>Оцени себя сам</vt:lpstr>
      <vt:lpstr>Оцени себя сам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глаголов</dc:title>
  <dc:creator>1</dc:creator>
  <cp:lastModifiedBy>re</cp:lastModifiedBy>
  <cp:revision>10</cp:revision>
  <dcterms:created xsi:type="dcterms:W3CDTF">2011-03-24T18:29:05Z</dcterms:created>
  <dcterms:modified xsi:type="dcterms:W3CDTF">2014-03-05T21:15:28Z</dcterms:modified>
</cp:coreProperties>
</file>