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73" r:id="rId3"/>
    <p:sldId id="258" r:id="rId4"/>
    <p:sldId id="274" r:id="rId5"/>
    <p:sldId id="257" r:id="rId6"/>
    <p:sldId id="268" r:id="rId7"/>
    <p:sldId id="266" r:id="rId8"/>
    <p:sldId id="308" r:id="rId9"/>
    <p:sldId id="277" r:id="rId10"/>
    <p:sldId id="275" r:id="rId11"/>
    <p:sldId id="276" r:id="rId12"/>
    <p:sldId id="262" r:id="rId13"/>
    <p:sldId id="281" r:id="rId14"/>
    <p:sldId id="282" r:id="rId15"/>
    <p:sldId id="283" r:id="rId16"/>
    <p:sldId id="284" r:id="rId17"/>
    <p:sldId id="286" r:id="rId18"/>
    <p:sldId id="270" r:id="rId19"/>
    <p:sldId id="259" r:id="rId20"/>
    <p:sldId id="287" r:id="rId21"/>
    <p:sldId id="278" r:id="rId22"/>
    <p:sldId id="280" r:id="rId23"/>
    <p:sldId id="271" r:id="rId24"/>
    <p:sldId id="289" r:id="rId25"/>
    <p:sldId id="317" r:id="rId26"/>
    <p:sldId id="264" r:id="rId27"/>
    <p:sldId id="269" r:id="rId28"/>
    <p:sldId id="298" r:id="rId29"/>
    <p:sldId id="322" r:id="rId30"/>
    <p:sldId id="324" r:id="rId31"/>
    <p:sldId id="325" r:id="rId32"/>
    <p:sldId id="327" r:id="rId33"/>
    <p:sldId id="267" r:id="rId34"/>
    <p:sldId id="304" r:id="rId35"/>
    <p:sldId id="311" r:id="rId36"/>
    <p:sldId id="313" r:id="rId37"/>
    <p:sldId id="263" r:id="rId38"/>
    <p:sldId id="305" r:id="rId39"/>
    <p:sldId id="319" r:id="rId40"/>
    <p:sldId id="315" r:id="rId41"/>
    <p:sldId id="316" r:id="rId42"/>
    <p:sldId id="314" r:id="rId43"/>
    <p:sldId id="31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34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F69D2-3FAC-4065-B707-31EC9D39500E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EFF47-BB3B-484D-83C6-3374A0EA8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1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25F8-CC92-450F-8170-D5883B5FFF8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8127E5-E00E-45BB-B74C-C85E10E4C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25F8-CC92-450F-8170-D5883B5FFF8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27E5-E00E-45BB-B74C-C85E10E4C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25F8-CC92-450F-8170-D5883B5FFF8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27E5-E00E-45BB-B74C-C85E10E4C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25F8-CC92-450F-8170-D5883B5FFF8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8127E5-E00E-45BB-B74C-C85E10E4C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25F8-CC92-450F-8170-D5883B5FFF8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27E5-E00E-45BB-B74C-C85E10E4C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25F8-CC92-450F-8170-D5883B5FFF8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27E5-E00E-45BB-B74C-C85E10E4C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25F8-CC92-450F-8170-D5883B5FFF8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48127E5-E00E-45BB-B74C-C85E10E4C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25F8-CC92-450F-8170-D5883B5FFF8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27E5-E00E-45BB-B74C-C85E10E4C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25F8-CC92-450F-8170-D5883B5FFF8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27E5-E00E-45BB-B74C-C85E10E4C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25F8-CC92-450F-8170-D5883B5FFF8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27E5-E00E-45BB-B74C-C85E10E4C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25F8-CC92-450F-8170-D5883B5FFF8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27E5-E00E-45BB-B74C-C85E10E4C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0525F8-CC92-450F-8170-D5883B5FFF8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8127E5-E00E-45BB-B74C-C85E10E4C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STEPHEN  BUTLER  LEACOCK</a:t>
            </a:r>
            <a:r>
              <a:rPr lang="en-US" sz="4000" dirty="0"/>
              <a:t> 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endParaRPr lang="ru-RU" sz="4000" dirty="0"/>
          </a:p>
        </p:txBody>
      </p:sp>
      <p:pic>
        <p:nvPicPr>
          <p:cNvPr id="1026" name="Picture 2" descr="E:\СТИВЕН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81883"/>
            <a:ext cx="3960440" cy="45005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101600" dir="7200000" algn="t" rotWithShape="0">
              <a:schemeClr val="bg2">
                <a:lumMod val="25000"/>
                <a:alpha val="40000"/>
              </a:scheme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068" y="1412776"/>
            <a:ext cx="5596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30.12. 1869-28.03 1944.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732240" y="596893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Идентификатор: 209-516-121 </a:t>
            </a:r>
          </a:p>
          <a:p>
            <a:r>
              <a:rPr lang="ru-RU" sz="1200" dirty="0" err="1"/>
              <a:t>Юферева</a:t>
            </a:r>
            <a:r>
              <a:rPr lang="ru-RU" sz="1200" dirty="0"/>
              <a:t> Н.Н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385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5"/>
            <a:ext cx="4176464" cy="622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4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5400600" cy="587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336704" cy="57146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16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6" r="22434"/>
          <a:stretch/>
        </p:blipFill>
        <p:spPr bwMode="auto">
          <a:xfrm>
            <a:off x="2555776" y="404663"/>
            <a:ext cx="4320480" cy="606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4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1"/>
            <a:ext cx="4752528" cy="59682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2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472" y="3587824"/>
            <a:ext cx="1993242" cy="308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02" y="3587824"/>
            <a:ext cx="1988067" cy="296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02" y="109130"/>
            <a:ext cx="1940551" cy="302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9130"/>
            <a:ext cx="1959074" cy="306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51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700618" cy="2185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4968"/>
            <a:ext cx="3708766" cy="2446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25" y="260648"/>
            <a:ext cx="3846739" cy="2360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25" y="4106991"/>
            <a:ext cx="3882725" cy="2219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84541"/>
            <a:ext cx="1645238" cy="164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96" y="2257842"/>
            <a:ext cx="9525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62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48805"/>
            <a:ext cx="3250000" cy="264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1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05678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5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416824" cy="453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0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704856" cy="62458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69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8015"/>
            <a:ext cx="5976664" cy="591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3888432" cy="54826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21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79" y="836712"/>
            <a:ext cx="3789773" cy="4720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76" y="582935"/>
            <a:ext cx="46085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Many a man in love with a dimple makes the mistake of marrying the whole girl.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950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6696744" cy="587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653" y="1772816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MY UNKNOWN     FRIEND</a:t>
            </a:r>
            <a:endParaRPr lang="ru-RU" sz="8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568"/>
            <a:ext cx="9144000" cy="722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42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2196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08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56895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27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62880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HOW  WE KEPT MOTHER’S</a:t>
            </a: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  DAY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7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5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6672"/>
            <a:ext cx="8160907" cy="6120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2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32656"/>
            <a:ext cx="816090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8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3" y="620688"/>
            <a:ext cx="8825719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29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4016"/>
            <a:ext cx="7776864" cy="608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86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021874" cy="46949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641551"/>
            <a:ext cx="3600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Advertising: the science of arresting the human intelligence long enough to get money from it.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07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652457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                                              AT  THE  BOOKSHOP </a:t>
            </a:r>
            <a:endParaRPr lang="ru-RU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8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амые интересные книжные магазины мира (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3558"/>
            <a:ext cx="7776864" cy="62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9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50.radikal.ru/i128/1003/c3/d0dd3ba39fb3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09625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96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524000"/>
            <a:ext cx="80962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01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556792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AT  THE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PHOTOGRAPHER’S</a:t>
            </a:r>
            <a:endParaRPr lang="ru-RU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85500" cy="640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7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548680"/>
            <a:ext cx="7968885" cy="59766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4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78" y="999501"/>
            <a:ext cx="8508985" cy="494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13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3940"/>
            <a:ext cx="5544616" cy="621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6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408"/>
            <a:ext cx="835292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ТИВЕН\Пустошил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СТИВЕН\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5372" r="3389" b="3416"/>
          <a:stretch/>
        </p:blipFill>
        <p:spPr bwMode="auto">
          <a:xfrm>
            <a:off x="467544" y="476672"/>
            <a:ext cx="8136904" cy="576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39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7189"/>
            <a:ext cx="4306832" cy="631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5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0" r="17288" b="6805"/>
          <a:stretch/>
        </p:blipFill>
        <p:spPr bwMode="auto">
          <a:xfrm>
            <a:off x="2267744" y="188640"/>
            <a:ext cx="4464496" cy="643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71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817"/>
            <a:ext cx="3888432" cy="590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9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4104456" cy="597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5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1254</TotalTime>
  <Words>62</Words>
  <Application>Microsoft Office PowerPoint</Application>
  <PresentationFormat>Экран (4:3)</PresentationFormat>
  <Paragraphs>10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Трек</vt:lpstr>
      <vt:lpstr>STEPHEN  BUTLER  LEACOCK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STEPHEN  BUTLER  LEACOCK 1869 - 1944</dc:title>
  <dc:creator>user</dc:creator>
  <cp:lastModifiedBy>admin</cp:lastModifiedBy>
  <cp:revision>105</cp:revision>
  <dcterms:created xsi:type="dcterms:W3CDTF">2013-02-19T08:12:44Z</dcterms:created>
  <dcterms:modified xsi:type="dcterms:W3CDTF">2014-01-21T12:04:53Z</dcterms:modified>
</cp:coreProperties>
</file>