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40"/>
  </p:handoutMasterIdLst>
  <p:sldIdLst>
    <p:sldId id="256" r:id="rId2"/>
    <p:sldId id="257" r:id="rId3"/>
    <p:sldId id="261" r:id="rId4"/>
    <p:sldId id="284" r:id="rId5"/>
    <p:sldId id="285" r:id="rId6"/>
    <p:sldId id="262" r:id="rId7"/>
    <p:sldId id="286" r:id="rId8"/>
    <p:sldId id="265" r:id="rId9"/>
    <p:sldId id="288" r:id="rId10"/>
    <p:sldId id="264" r:id="rId11"/>
    <p:sldId id="289" r:id="rId12"/>
    <p:sldId id="269" r:id="rId13"/>
    <p:sldId id="290" r:id="rId14"/>
    <p:sldId id="267" r:id="rId15"/>
    <p:sldId id="291" r:id="rId16"/>
    <p:sldId id="268" r:id="rId17"/>
    <p:sldId id="292" r:id="rId18"/>
    <p:sldId id="266" r:id="rId19"/>
    <p:sldId id="287" r:id="rId20"/>
    <p:sldId id="270" r:id="rId21"/>
    <p:sldId id="293" r:id="rId22"/>
    <p:sldId id="273" r:id="rId23"/>
    <p:sldId id="294" r:id="rId24"/>
    <p:sldId id="274" r:id="rId25"/>
    <p:sldId id="297" r:id="rId26"/>
    <p:sldId id="296" r:id="rId27"/>
    <p:sldId id="275" r:id="rId28"/>
    <p:sldId id="276" r:id="rId29"/>
    <p:sldId id="277" r:id="rId30"/>
    <p:sldId id="272" r:id="rId31"/>
    <p:sldId id="271" r:id="rId32"/>
    <p:sldId id="278" r:id="rId33"/>
    <p:sldId id="280" r:id="rId34"/>
    <p:sldId id="279" r:id="rId35"/>
    <p:sldId id="281" r:id="rId36"/>
    <p:sldId id="298" r:id="rId37"/>
    <p:sldId id="283" r:id="rId38"/>
    <p:sldId id="299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6030A8-6163-496F-9E6A-20EEFAF8FA73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E6B2CE-17EF-4C98-B41B-46A1D9F00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0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6DF0-7444-468D-8145-8C6E53A704E1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B6A4-E36F-40B4-9E53-9B0A0E379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6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141B-543B-494D-B162-F1E53A816433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1192-CE90-4781-924E-C7D569763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782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0088-1F6A-494D-949D-CD790C21A4D7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B771-39A6-4A5B-BEC9-F6A665B1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8077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4E81D-8D4E-4B11-8CC4-8FE8F82B199E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47429-3246-4448-99E3-9675F2D17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075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E2858-FDD6-46CC-86CD-4BB42D44A526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2715-CC0B-4C91-B8AC-6C1127893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71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8173-A53C-4164-AC76-42C77C5DF9A0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69697-2F49-458D-9B29-41703F3E1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715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59F6-DCBC-4735-B511-F84C00254A01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4BA1-45C3-4C3C-A999-903A5409C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824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255D-9B55-49DB-88B8-3569338E52A7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E788-F275-4BA0-BC99-00D3C1977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471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FFA3-07C3-4D1E-8253-29EF280670DE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B82B-4685-472D-8CE2-A6FF37306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985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B831-B7BE-4733-B24C-75BE638BF41B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20FE-5207-45B2-8942-CF037F440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870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1365-F6EC-434C-9EF6-B600FF193032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B689E-2C93-4EB7-B47C-EDE400CC4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3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2A36947-75E5-4DE4-B10C-16229BE64586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42B95B1-06F9-4388-BC4A-6D196CAF4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9" r:id="rId2"/>
    <p:sldLayoutId id="2147483756" r:id="rId3"/>
    <p:sldLayoutId id="2147483750" r:id="rId4"/>
    <p:sldLayoutId id="2147483751" r:id="rId5"/>
    <p:sldLayoutId id="2147483752" r:id="rId6"/>
    <p:sldLayoutId id="2147483753" r:id="rId7"/>
    <p:sldLayoutId id="2147483757" r:id="rId8"/>
    <p:sldLayoutId id="2147483758" r:id="rId9"/>
    <p:sldLayoutId id="2147483754" r:id="rId10"/>
    <p:sldLayoutId id="214748375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ed=1&amp;text=%D1%86%D0%B5%D0%BB%D1%8C%D1%81%D0%B8%D0%B9&amp;p=4&amp;img_url=crazymama.ru/images/forumgallary/5075.jpeg&amp;rpt=sima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ed=1&amp;text=%D0%BC%D0%B8%D1%87%D1%83%D1%80%D0%B8%D0%BD&amp;p=7&amp;img_url=flowers31.narod.ru/Michurin.jpg&amp;rpt=simag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rpt=simage&amp;ed=1&amp;text=%D0%B0%D1%80%D1%85%D0%B8%D0%BC%D0%B5%D0%B4&amp;p=1&amp;img_url=wikin.ho.ua/8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357562"/>
            <a:ext cx="8077200" cy="1673352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«Семь бед, один ответ!»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ru-RU" altLang="ru-RU" sz="5400" smtClean="0"/>
              <a:t>Интеллектуальная игра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58175" cy="4500563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4000" smtClean="0">
                <a:solidFill>
                  <a:schemeClr val="bg1"/>
                </a:solidFill>
              </a:rPr>
              <a:t>  </a:t>
            </a:r>
            <a:r>
              <a:rPr lang="ru-RU" altLang="ru-RU" sz="4400" smtClean="0">
                <a:solidFill>
                  <a:schemeClr val="bg1"/>
                </a:solidFill>
              </a:rPr>
              <a:t>9.</a:t>
            </a:r>
            <a:r>
              <a:rPr lang="ru-RU" altLang="ru-RU" sz="4400" smtClean="0"/>
              <a:t> </a:t>
            </a:r>
            <a:r>
              <a:rPr lang="ru-RU" altLang="ru-RU" sz="4400" smtClean="0">
                <a:solidFill>
                  <a:schemeClr val="bg1"/>
                </a:solidFill>
              </a:rPr>
              <a:t>Жара, холод, температура, погода, градус, деление, шкала.</a:t>
            </a:r>
          </a:p>
          <a:p>
            <a:pPr>
              <a:buFont typeface="Wingdings 2" pitchFamily="18" charset="2"/>
              <a:buNone/>
            </a:pPr>
            <a:endParaRPr lang="ru-RU" altLang="ru-RU" sz="44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             ЦЕЛЬСИЙ</a:t>
            </a:r>
          </a:p>
          <a:p>
            <a:pPr>
              <a:buFont typeface="Wingdings 2" pitchFamily="18" charset="2"/>
              <a:buNone/>
            </a:pPr>
            <a:endParaRPr lang="ru-RU" altLang="ru-RU" sz="44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Рисунок 4" descr="http://im7-tub-ru.yandex.net/i?id=102566791-54-7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7563"/>
            <a:ext cx="178593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10.</a:t>
            </a:r>
            <a:r>
              <a:rPr lang="ru-RU" altLang="ru-RU" sz="4400" smtClean="0"/>
              <a:t> </a:t>
            </a:r>
            <a:r>
              <a:rPr lang="ru-RU" altLang="ru-RU" sz="4400" smtClean="0">
                <a:solidFill>
                  <a:schemeClr val="bg1"/>
                </a:solidFill>
              </a:rPr>
              <a:t>Закон, яблоко, тяготение, сила, масса, гравитация, действие</a:t>
            </a:r>
          </a:p>
          <a:p>
            <a:pPr>
              <a:buFont typeface="Wingdings 2" pitchFamily="18" charset="2"/>
              <a:buNone/>
            </a:pPr>
            <a:endParaRPr lang="ru-RU" altLang="ru-RU" sz="44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               НЬЮТОН</a:t>
            </a:r>
          </a:p>
        </p:txBody>
      </p:sp>
      <p:pic>
        <p:nvPicPr>
          <p:cNvPr id="4" name="Рисунок 3" descr="Картинка 2 из 41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214688"/>
            <a:ext cx="1928812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Второй уровень.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583113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4000" smtClean="0">
                <a:solidFill>
                  <a:schemeClr val="bg1"/>
                </a:solidFill>
              </a:rPr>
              <a:t> </a:t>
            </a:r>
            <a:r>
              <a:rPr lang="ru-RU" altLang="ru-RU" sz="5400" smtClean="0">
                <a:solidFill>
                  <a:schemeClr val="bg1"/>
                </a:solidFill>
              </a:rPr>
              <a:t>1.Сорт яблок- Мичуринские или Вернадские</a:t>
            </a: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85813" y="3429000"/>
            <a:ext cx="428625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http://im7-tub-ru.yandex.net/i?id=342340086-29-7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71875"/>
            <a:ext cx="2286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583113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4000" smtClean="0">
                <a:solidFill>
                  <a:schemeClr val="bg1"/>
                </a:solidFill>
              </a:rPr>
              <a:t> </a:t>
            </a:r>
            <a:r>
              <a:rPr lang="ru-RU" altLang="ru-RU" sz="5400" smtClean="0">
                <a:solidFill>
                  <a:schemeClr val="bg1"/>
                </a:solidFill>
              </a:rPr>
              <a:t>2. Попов - изобрел радио или телефон?</a:t>
            </a:r>
          </a:p>
          <a:p>
            <a:pPr>
              <a:buFont typeface="Wingdings 2" pitchFamily="18" charset="2"/>
              <a:buNone/>
            </a:pPr>
            <a:endParaRPr lang="ru-RU" altLang="ru-RU" sz="4400" smtClean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00813" y="2643188"/>
            <a:ext cx="1643062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Картинка 1 из 1578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928938"/>
            <a:ext cx="278606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3. Эдисон - построил электростанцию или доменную печь?</a:t>
            </a: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28688" y="3286125"/>
            <a:ext cx="4786312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Картинка 8 из 120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43313"/>
            <a:ext cx="29289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altLang="ru-RU" sz="54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altLang="ru-RU" sz="54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4. Бойль – Мариотт- это один человек или два?</a:t>
            </a: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357938" y="5572125"/>
            <a:ext cx="785812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Картинка 1 из 1554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002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Картинка 15 из 4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143125"/>
            <a:ext cx="24288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5.Лавуазье - ботаник или химик?</a:t>
            </a: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00125" y="3929063"/>
            <a:ext cx="1785938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Картинка 1 из 49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286125"/>
            <a:ext cx="2543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6.Вольт - единица измерения напряжения или силы тока?</a:t>
            </a:r>
          </a:p>
          <a:p>
            <a:endParaRPr lang="ru-RU" altLang="ru-RU" sz="4000" smtClean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143375" y="3286125"/>
            <a:ext cx="34290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http://www.wired.com/images/article/full/2008/03/volta_3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500438"/>
            <a:ext cx="20002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7.Герц – основоположник электродинамики или термодинамики?</a:t>
            </a: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00125" y="3357563"/>
            <a:ext cx="5000625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Картинка 1 из 7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429000"/>
            <a:ext cx="20716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 sz="54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altLang="ru-RU" sz="54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altLang="ru-RU" sz="54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8. Платон- ученик Демосфена или Сократа?</a:t>
            </a:r>
            <a:r>
              <a:rPr lang="ru-RU" altLang="ru-RU" sz="5400" smtClean="0"/>
              <a:t> </a:t>
            </a:r>
            <a:endParaRPr lang="ru-RU" altLang="ru-RU" sz="5400" smtClean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86438" y="5786438"/>
            <a:ext cx="2143125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Картинка 2 из 24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857375"/>
            <a:ext cx="23431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Первый уровень.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583113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ru-RU" sz="4400" dirty="0" smtClean="0">
                <a:solidFill>
                  <a:schemeClr val="bg1"/>
                </a:solidFill>
              </a:rPr>
              <a:t>1.Борода, формула, элемент, химия, таблица, ученый, масса    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400" dirty="0" smtClean="0">
              <a:solidFill>
                <a:schemeClr val="bg1"/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   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        МЕНДЕЛЕЕВ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400" dirty="0" smtClean="0">
              <a:solidFill>
                <a:schemeClr val="bg1"/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Fysics\Рабочий стол\februare_08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429000"/>
            <a:ext cx="1790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9. Паскаль- единица измерения давления или влажности?</a:t>
            </a: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6250" y="3286125"/>
            <a:ext cx="2500313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Картинка 3 из 1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500438"/>
            <a:ext cx="2428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10. Гюйгенс - изобрел часы маятниковые или песочные?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71750" y="3286125"/>
            <a:ext cx="371475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Картинка 1 из 9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500438"/>
            <a:ext cx="1755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Третий уровень.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58311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400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altLang="ru-RU" sz="4000" smtClean="0">
                <a:solidFill>
                  <a:schemeClr val="bg1"/>
                </a:solidFill>
              </a:rPr>
              <a:t> </a:t>
            </a:r>
            <a:r>
              <a:rPr lang="ru-RU" altLang="ru-RU" sz="5400" smtClean="0">
                <a:solidFill>
                  <a:schemeClr val="bg1"/>
                </a:solidFill>
              </a:rPr>
              <a:t>1. Вольт</a:t>
            </a:r>
          </a:p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             </a:t>
            </a:r>
          </a:p>
          <a:p>
            <a:pPr>
              <a:buFont typeface="Wingdings 2" pitchFamily="18" charset="2"/>
              <a:buNone/>
            </a:pPr>
            <a:endParaRPr lang="ru-RU" altLang="ru-RU" sz="44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             2. Ампер</a:t>
            </a:r>
          </a:p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                       </a:t>
            </a:r>
          </a:p>
        </p:txBody>
      </p:sp>
      <p:pic>
        <p:nvPicPr>
          <p:cNvPr id="5" name="Рисунок 4" descr="http://www.wired.com/images/article/full/2008/03/volta_3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928813"/>
            <a:ext cx="20002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Картинка 11 из 3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71875"/>
            <a:ext cx="21018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583113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400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  </a:t>
            </a:r>
            <a:r>
              <a:rPr lang="ru-RU" altLang="ru-RU" sz="5400" smtClean="0">
                <a:solidFill>
                  <a:schemeClr val="bg1"/>
                </a:solidFill>
              </a:rPr>
              <a:t>3.Джоуль</a:t>
            </a:r>
          </a:p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  </a:t>
            </a:r>
          </a:p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                 </a:t>
            </a:r>
            <a:r>
              <a:rPr lang="ru-RU" altLang="ru-RU" sz="5400" smtClean="0">
                <a:solidFill>
                  <a:schemeClr val="bg1"/>
                </a:solidFill>
              </a:rPr>
              <a:t>4.Ньютон</a:t>
            </a:r>
          </a:p>
          <a:p>
            <a:pPr>
              <a:buFont typeface="Wingdings 2" pitchFamily="18" charset="2"/>
              <a:buNone/>
            </a:pPr>
            <a:endParaRPr lang="ru-RU" altLang="ru-RU" sz="440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Картинка 1 из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857375"/>
            <a:ext cx="192881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Картинка 2 из 4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429000"/>
            <a:ext cx="1928812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583113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1.Ньютон –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сила     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2. Джоуль –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 работа, энергия, количество теплоты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             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Четвертый уровень.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583113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3. Ампер -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сила тока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                    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4. Вольт -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напряжение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5400" dirty="0" smtClean="0">
              <a:solidFill>
                <a:schemeClr val="bg1"/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583113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5.Паскаль-</a:t>
            </a:r>
          </a:p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давление </a:t>
            </a:r>
          </a:p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      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6.Кулон-</a:t>
            </a:r>
          </a:p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заряд</a:t>
            </a: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Пятый уровень.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00063" y="1785938"/>
            <a:ext cx="8229600" cy="458311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860425" indent="-742950"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1.Амперметр</a:t>
            </a:r>
          </a:p>
          <a:p>
            <a:pPr marL="860425" indent="-742950">
              <a:buFont typeface="Wingdings 2" pitchFamily="18" charset="2"/>
              <a:buNone/>
            </a:pPr>
            <a:endParaRPr lang="ru-RU" altLang="ru-RU" sz="5400" smtClean="0">
              <a:solidFill>
                <a:schemeClr val="bg1"/>
              </a:solidFill>
            </a:endParaRPr>
          </a:p>
          <a:p>
            <a:pPr marL="860425" indent="-742950">
              <a:buFont typeface="Wingdings 2" pitchFamily="18" charset="2"/>
              <a:buNone/>
            </a:pPr>
            <a:endParaRPr lang="ru-RU" altLang="ru-RU" sz="5400" smtClean="0">
              <a:solidFill>
                <a:schemeClr val="bg1"/>
              </a:solidFill>
            </a:endParaRPr>
          </a:p>
          <a:p>
            <a:pPr marL="860425" indent="-742950"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 2.Вольтметр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Шестой  уровень.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583113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860425" indent="-742950">
              <a:buFont typeface="Wingdings 2" pitchFamily="18" charset="2"/>
              <a:buNone/>
            </a:pPr>
            <a:r>
              <a:rPr lang="ru-RU" altLang="ru-RU" sz="4800" smtClean="0">
                <a:solidFill>
                  <a:schemeClr val="bg1"/>
                </a:solidFill>
              </a:rPr>
              <a:t>    </a:t>
            </a:r>
          </a:p>
          <a:p>
            <a:pPr marL="860425" indent="-742950">
              <a:buFont typeface="Wingdings 2" pitchFamily="18" charset="2"/>
              <a:buNone/>
            </a:pPr>
            <a:r>
              <a:rPr lang="ru-RU" altLang="ru-RU" sz="4800" smtClean="0">
                <a:solidFill>
                  <a:schemeClr val="bg1"/>
                </a:solidFill>
              </a:rPr>
              <a:t>     Соберите электрическую цепь из семи электрических элементов.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Седьмой  уровень.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583113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6000" dirty="0" smtClean="0">
              <a:solidFill>
                <a:schemeClr val="bg1"/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1.Этот человек родился в 20-м веке</a:t>
            </a:r>
          </a:p>
          <a:p>
            <a:pPr marL="861822" indent="-74295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58175" cy="4500563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2.Телескоп, инквизиция, маятник, Земля, «а все таки она вертится»</a:t>
            </a:r>
          </a:p>
          <a:p>
            <a:pPr>
              <a:buFont typeface="Wingdings 2" pitchFamily="18" charset="2"/>
              <a:buNone/>
            </a:pPr>
            <a:endParaRPr lang="ru-RU" altLang="ru-RU" sz="4400" smtClean="0">
              <a:solidFill>
                <a:schemeClr val="bg1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ГАЛИЛЕЙ </a:t>
            </a:r>
          </a:p>
          <a:p>
            <a:pPr>
              <a:buFont typeface="Wingdings 2" pitchFamily="18" charset="2"/>
              <a:buNone/>
            </a:pPr>
            <a:endParaRPr lang="ru-RU" altLang="ru-RU" sz="440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m7-tub-ru.yandex.net/i?id=142496310-20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357563"/>
            <a:ext cx="18573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      2.Получил высшее образование в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  </a:t>
            </a:r>
          </a:p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  3.Со школьных лет   увлекался физикой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 4.В студенческие годы   занимался научной и исследовательской деятельностью</a:t>
            </a: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4000" smtClean="0">
                <a:solidFill>
                  <a:schemeClr val="bg1"/>
                </a:solidFill>
              </a:rPr>
              <a:t>   5. 30 лет своей жизни посвятил преподавательской деятельности</a:t>
            </a: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 2" pitchFamily="18" charset="2"/>
              <a:buNone/>
            </a:pPr>
            <a:endParaRPr lang="ru-RU" altLang="ru-RU" sz="54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5400" smtClean="0">
                <a:solidFill>
                  <a:schemeClr val="bg1"/>
                </a:solidFill>
              </a:rPr>
              <a:t>       6. Это женщина</a:t>
            </a: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  <a:p>
            <a:endParaRPr lang="ru-RU" altLang="ru-RU" sz="4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 7.С этим человеком вы встречаетесь 2 раза в неделю в нашей школе</a:t>
            </a:r>
          </a:p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Тамара Александровна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3011" name="Picture 2" descr="C:\Documents and Settings\Администратор\Рабочий стол\SAM_08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428750"/>
            <a:ext cx="6357938" cy="49720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  </a:t>
            </a:r>
          </a:p>
          <a:p>
            <a:pPr>
              <a:buFont typeface="Wingdings 2" pitchFamily="18" charset="2"/>
              <a:buNone/>
            </a:pPr>
            <a:endParaRPr lang="ru-RU" altLang="ru-RU" sz="4400" b="1" i="1" u="sng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altLang="ru-RU" sz="4000" b="1" i="1" u="sng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Картинка 8 из 120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821531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 sz="40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  </a:t>
            </a:r>
          </a:p>
          <a:p>
            <a:pPr>
              <a:buFont typeface="Wingdings 2" pitchFamily="18" charset="2"/>
              <a:buNone/>
            </a:pPr>
            <a:r>
              <a:rPr lang="ru-RU" altLang="ru-RU" sz="4400" b="1" i="1" u="sng" smtClean="0">
                <a:solidFill>
                  <a:schemeClr val="bg1"/>
                </a:solidFill>
              </a:rPr>
              <a:t>СПАСИБО ЗА ВНИМАНИЕ!!!</a:t>
            </a:r>
          </a:p>
          <a:p>
            <a:pPr>
              <a:buFont typeface="Wingdings 2" pitchFamily="18" charset="2"/>
              <a:buNone/>
            </a:pPr>
            <a:endParaRPr lang="ru-RU" altLang="ru-RU" sz="4000" b="1" i="1" u="sng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58175" cy="4500563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ru-RU" sz="4400" dirty="0" smtClean="0">
                <a:solidFill>
                  <a:schemeClr val="bg1"/>
                </a:solidFill>
              </a:rPr>
              <a:t>3. Крайний  Север, математика, молекула, химия, МГУ, учение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400" dirty="0" smtClean="0">
              <a:solidFill>
                <a:schemeClr val="bg1"/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400" dirty="0" smtClean="0">
              <a:solidFill>
                <a:schemeClr val="bg1"/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400" dirty="0" smtClean="0">
              <a:solidFill>
                <a:schemeClr val="bg1"/>
              </a:solidFill>
            </a:endParaRPr>
          </a:p>
          <a:p>
            <a:pPr marL="438912" indent="-32004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ЛОМОНОСОВ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400" dirty="0" smtClean="0">
              <a:solidFill>
                <a:schemeClr val="bg1"/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m6-tub-ru.yandex.net/i?id=192010211-25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14688"/>
            <a:ext cx="19288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58175" cy="4500563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4000" smtClean="0">
                <a:solidFill>
                  <a:schemeClr val="bg1"/>
                </a:solidFill>
              </a:rPr>
              <a:t>  </a:t>
            </a:r>
            <a:r>
              <a:rPr lang="ru-RU" altLang="ru-RU" sz="4400" smtClean="0">
                <a:solidFill>
                  <a:schemeClr val="bg1"/>
                </a:solidFill>
              </a:rPr>
              <a:t> 4.</a:t>
            </a:r>
            <a:r>
              <a:rPr lang="ru-RU" altLang="ru-RU" sz="4400" smtClean="0"/>
              <a:t> </a:t>
            </a:r>
            <a:r>
              <a:rPr lang="ru-RU" altLang="ru-RU" sz="4400" smtClean="0">
                <a:solidFill>
                  <a:schemeClr val="bg1"/>
                </a:solidFill>
              </a:rPr>
              <a:t>Невесомость, ракета, космос, полет, движение, спутник, планета</a:t>
            </a:r>
          </a:p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 </a:t>
            </a:r>
          </a:p>
          <a:p>
            <a:pPr>
              <a:buFont typeface="Wingdings 2" pitchFamily="18" charset="2"/>
              <a:buNone/>
            </a:pPr>
            <a:endParaRPr lang="ru-RU" altLang="ru-RU" sz="4400" smtClean="0">
              <a:solidFill>
                <a:schemeClr val="bg1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ГАГАРИН</a:t>
            </a:r>
          </a:p>
        </p:txBody>
      </p:sp>
      <p:pic>
        <p:nvPicPr>
          <p:cNvPr id="4" name="Рисунок 3" descr="http://im3-tub-ru.yandex.net/i?id=25493341-08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429000"/>
            <a:ext cx="15001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ru-RU" sz="4400" dirty="0" smtClean="0">
                <a:solidFill>
                  <a:schemeClr val="bg1"/>
                </a:solidFill>
              </a:rPr>
              <a:t>5. Ванна, Греция, физика, корона, эврика, механизм, военная техника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400" dirty="0" smtClean="0">
              <a:solidFill>
                <a:schemeClr val="bg1"/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            АРХИМЕД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m6-tub-ru.yandex.net/i?id=116036880-11-7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714750"/>
            <a:ext cx="2000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50056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6.</a:t>
            </a:r>
            <a:r>
              <a:rPr lang="ru-RU" altLang="ru-RU" sz="4400" smtClean="0"/>
              <a:t> </a:t>
            </a:r>
            <a:r>
              <a:rPr lang="ru-RU" altLang="ru-RU" sz="4400" smtClean="0">
                <a:solidFill>
                  <a:schemeClr val="bg1"/>
                </a:solidFill>
              </a:rPr>
              <a:t>Франция, сила тока, цепь, заряд, время, прибор</a:t>
            </a:r>
          </a:p>
          <a:p>
            <a:pPr algn="ctr">
              <a:buFont typeface="Wingdings 2" pitchFamily="18" charset="2"/>
              <a:buNone/>
            </a:pPr>
            <a:endParaRPr lang="ru-RU" altLang="ru-RU" sz="4400" smtClean="0">
              <a:solidFill>
                <a:schemeClr val="bg1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ru-RU" altLang="ru-RU" sz="4400" smtClean="0">
              <a:solidFill>
                <a:schemeClr val="bg1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 АМПЕР</a:t>
            </a:r>
          </a:p>
        </p:txBody>
      </p:sp>
      <p:pic>
        <p:nvPicPr>
          <p:cNvPr id="4" name="Рисунок 3" descr="Картинка 11 из 3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71875"/>
            <a:ext cx="21018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786312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ru-RU" sz="4400" dirty="0" smtClean="0">
                <a:solidFill>
                  <a:schemeClr val="bg1"/>
                </a:solidFill>
              </a:rPr>
              <a:t>7.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Целые числа, геометрия, теорема, штаны, ученик, доказательство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400" dirty="0" smtClean="0">
              <a:solidFill>
                <a:schemeClr val="bg1"/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               ПИФАГОР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m5-tub-ru.yandex.net/i?id=19379001-43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7563"/>
            <a:ext cx="17859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786312"/>
          </a:xfrm>
          <a:solidFill>
            <a:schemeClr val="tx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4000" smtClean="0">
                <a:solidFill>
                  <a:schemeClr val="bg1"/>
                </a:solidFill>
              </a:rPr>
              <a:t>  </a:t>
            </a:r>
            <a:r>
              <a:rPr lang="ru-RU" altLang="ru-RU" sz="4400" smtClean="0">
                <a:solidFill>
                  <a:schemeClr val="bg1"/>
                </a:solidFill>
              </a:rPr>
              <a:t>8.</a:t>
            </a:r>
            <a:r>
              <a:rPr lang="ru-RU" altLang="ru-RU" sz="4400" smtClean="0"/>
              <a:t> </a:t>
            </a:r>
            <a:r>
              <a:rPr lang="ru-RU" altLang="ru-RU" sz="4400" smtClean="0">
                <a:solidFill>
                  <a:schemeClr val="bg1"/>
                </a:solidFill>
              </a:rPr>
              <a:t>Астрономия, Польша, Земля, планеты, вселенная, Солнце, звезды</a:t>
            </a:r>
          </a:p>
          <a:p>
            <a:pPr>
              <a:buFont typeface="Wingdings 2" pitchFamily="18" charset="2"/>
              <a:buNone/>
            </a:pPr>
            <a:endParaRPr lang="ru-RU" altLang="ru-RU" sz="4400" smtClean="0">
              <a:solidFill>
                <a:schemeClr val="bg1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bg1"/>
                </a:solidFill>
              </a:rPr>
              <a:t>КОПЕРНИК </a:t>
            </a:r>
          </a:p>
        </p:txBody>
      </p:sp>
      <p:pic>
        <p:nvPicPr>
          <p:cNvPr id="4" name="Рисунок 3" descr="http://im7-tub-ru.yandex.net/i?id=333395568-66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57625"/>
            <a:ext cx="1857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332</TotalTime>
  <Words>428</Words>
  <Application>Microsoft Office PowerPoint</Application>
  <PresentationFormat>Экран (4:3)</PresentationFormat>
  <Paragraphs>127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Модульная</vt:lpstr>
      <vt:lpstr>    «Семь бед, один ответ!»</vt:lpstr>
      <vt:lpstr> Первый уровень.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Второй уровень.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Третий уровень.</vt:lpstr>
      <vt:lpstr>Презентация PowerPoint</vt:lpstr>
      <vt:lpstr>Четвертый уровень.</vt:lpstr>
      <vt:lpstr>Презентация PowerPoint</vt:lpstr>
      <vt:lpstr>Презентация PowerPoint</vt:lpstr>
      <vt:lpstr>Пятый уровень.</vt:lpstr>
      <vt:lpstr>Шестой  уровень.</vt:lpstr>
      <vt:lpstr>Седьмой  уровень.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Тамара Александровна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«Семь бед, один ответ!»</dc:title>
  <dc:creator>XTreme</dc:creator>
  <cp:lastModifiedBy>Анастасия Черепнева</cp:lastModifiedBy>
  <cp:revision>37</cp:revision>
  <dcterms:created xsi:type="dcterms:W3CDTF">2012-02-08T14:00:07Z</dcterms:created>
  <dcterms:modified xsi:type="dcterms:W3CDTF">2014-04-08T09:27:13Z</dcterms:modified>
</cp:coreProperties>
</file>