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D9D5-97F1-42D3-A072-7B6C2DC1D3FB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07F-08C0-4051-A073-28ED18294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63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D9D5-97F1-42D3-A072-7B6C2DC1D3FB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07F-08C0-4051-A073-28ED18294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5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D9D5-97F1-42D3-A072-7B6C2DC1D3FB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07F-08C0-4051-A073-28ED18294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24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D9D5-97F1-42D3-A072-7B6C2DC1D3FB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07F-08C0-4051-A073-28ED18294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2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D9D5-97F1-42D3-A072-7B6C2DC1D3FB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07F-08C0-4051-A073-28ED18294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6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D9D5-97F1-42D3-A072-7B6C2DC1D3FB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07F-08C0-4051-A073-28ED18294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58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D9D5-97F1-42D3-A072-7B6C2DC1D3FB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07F-08C0-4051-A073-28ED18294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10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D9D5-97F1-42D3-A072-7B6C2DC1D3FB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07F-08C0-4051-A073-28ED18294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3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D9D5-97F1-42D3-A072-7B6C2DC1D3FB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07F-08C0-4051-A073-28ED18294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90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D9D5-97F1-42D3-A072-7B6C2DC1D3FB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07F-08C0-4051-A073-28ED18294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0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D9D5-97F1-42D3-A072-7B6C2DC1D3FB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007F-08C0-4051-A073-28ED18294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46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1D9D5-97F1-42D3-A072-7B6C2DC1D3FB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7007F-08C0-4051-A073-28ED18294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19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404665"/>
            <a:ext cx="6408712" cy="1080119"/>
          </a:xfrm>
          <a:ln w="57150">
            <a:solidFill>
              <a:srgbClr val="00B05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Геометрические фигуры</a:t>
            </a:r>
            <a:endParaRPr lang="ru-RU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084168" y="1916832"/>
            <a:ext cx="2664296" cy="252028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987824" y="2276872"/>
            <a:ext cx="3096344" cy="3528392"/>
          </a:xfrm>
          <a:prstGeom prst="triangle">
            <a:avLst/>
          </a:prstGeom>
          <a:solidFill>
            <a:srgbClr val="00206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628800"/>
            <a:ext cx="2448272" cy="2520280"/>
          </a:xfrm>
          <a:prstGeom prst="rect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706048" y="551723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12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2592288" cy="418058"/>
          </a:xfrm>
          <a:ln w="5715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Круг </a:t>
            </a:r>
            <a:endParaRPr lang="ru-RU" sz="32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  <a:ln w="57150">
            <a:solidFill>
              <a:srgbClr val="FFFF00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483768" y="1124744"/>
            <a:ext cx="4176464" cy="3816424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491880" y="1700807"/>
            <a:ext cx="648072" cy="64807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860032" y="1720068"/>
            <a:ext cx="648072" cy="62881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19972" y="2708920"/>
            <a:ext cx="540060" cy="50405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31940" y="3534147"/>
            <a:ext cx="1080120" cy="1008112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444208" y="2289051"/>
            <a:ext cx="792088" cy="18002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785256" y="2348878"/>
            <a:ext cx="842528" cy="163236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6984268" y="3534147"/>
            <a:ext cx="684076" cy="61493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331640" y="3429000"/>
            <a:ext cx="720080" cy="66025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2582488" y="4542259"/>
            <a:ext cx="765376" cy="137388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051720" y="5661248"/>
            <a:ext cx="828092" cy="7200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5868144" y="4542259"/>
            <a:ext cx="864096" cy="147903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195489" y="5672261"/>
            <a:ext cx="828092" cy="7200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303375" y="5623483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80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274638"/>
            <a:ext cx="2160240" cy="634082"/>
          </a:xfrm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Квадрат </a:t>
            </a:r>
            <a:endParaRPr lang="ru-RU" sz="32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  <a:ln w="57150">
            <a:solidFill>
              <a:srgbClr val="FFFF00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70051" y="1124744"/>
            <a:ext cx="4176464" cy="4032448"/>
          </a:xfrm>
          <a:prstGeom prst="rect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1700808"/>
            <a:ext cx="648072" cy="57606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1700808"/>
            <a:ext cx="648072" cy="57606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33782" y="2636912"/>
            <a:ext cx="648072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39580" y="3501008"/>
            <a:ext cx="836476" cy="720080"/>
          </a:xfrm>
          <a:prstGeom prst="rect">
            <a:avLst/>
          </a:prstGeom>
          <a:solidFill>
            <a:srgbClr val="E0501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646515" y="2420888"/>
            <a:ext cx="949821" cy="12961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79612" y="3645024"/>
            <a:ext cx="648072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403648" y="2663205"/>
            <a:ext cx="1066403" cy="10538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121425" y="3547864"/>
            <a:ext cx="648072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3669692" y="5104395"/>
            <a:ext cx="364455" cy="93610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959529" y="5013177"/>
            <a:ext cx="548575" cy="93610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233816" y="5887144"/>
            <a:ext cx="648072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203847" y="5887144"/>
            <a:ext cx="648072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352327" y="571610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01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74638"/>
            <a:ext cx="3096344" cy="706090"/>
          </a:xfrm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Треугольник </a:t>
            </a:r>
            <a:endParaRPr lang="ru-RU" sz="32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ln w="57150">
            <a:solidFill>
              <a:srgbClr val="FFFF00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195736" y="1340768"/>
            <a:ext cx="4968552" cy="381642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707904" y="2564904"/>
            <a:ext cx="648072" cy="684076"/>
          </a:xfrm>
          <a:prstGeom prst="triangle">
            <a:avLst>
              <a:gd name="adj" fmla="val 64697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788024" y="2593107"/>
            <a:ext cx="648072" cy="684076"/>
          </a:xfrm>
          <a:prstGeom prst="triangle">
            <a:avLst>
              <a:gd name="adj" fmla="val 38242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4345390">
            <a:off x="4209156" y="3540680"/>
            <a:ext cx="648072" cy="684076"/>
          </a:xfrm>
          <a:prstGeom prst="triangle">
            <a:avLst>
              <a:gd name="adj" fmla="val 6469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3424867">
            <a:off x="4124882" y="3745997"/>
            <a:ext cx="920278" cy="1141494"/>
          </a:xfrm>
          <a:prstGeom prst="triangle">
            <a:avLst>
              <a:gd name="adj" fmla="val 93163"/>
            </a:avLst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52120" y="2906942"/>
            <a:ext cx="1368152" cy="64807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051720" y="3230978"/>
            <a:ext cx="1512168" cy="65174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внобедренный треугольник 13"/>
          <p:cNvSpPr/>
          <p:nvPr/>
        </p:nvSpPr>
        <p:spPr>
          <a:xfrm>
            <a:off x="1547664" y="3555014"/>
            <a:ext cx="864096" cy="594066"/>
          </a:xfrm>
          <a:prstGeom prst="triangle">
            <a:avLst>
              <a:gd name="adj" fmla="val 5441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660232" y="3223828"/>
            <a:ext cx="864096" cy="594066"/>
          </a:xfrm>
          <a:prstGeom prst="triangle">
            <a:avLst>
              <a:gd name="adj" fmla="val 5441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275856" y="5157192"/>
            <a:ext cx="756084" cy="115212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292080" y="5157192"/>
            <a:ext cx="576064" cy="115212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2991753" y="5877272"/>
            <a:ext cx="864096" cy="594066"/>
          </a:xfrm>
          <a:prstGeom prst="triangle">
            <a:avLst>
              <a:gd name="adj" fmla="val 5441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220072" y="5877272"/>
            <a:ext cx="864096" cy="594066"/>
          </a:xfrm>
          <a:prstGeom prst="triangle">
            <a:avLst>
              <a:gd name="adj" fmla="val 5441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6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Геометрические фигуры</vt:lpstr>
      <vt:lpstr>Круг </vt:lpstr>
      <vt:lpstr>Квадрат </vt:lpstr>
      <vt:lpstr>Треугольник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фигуры</dc:title>
  <dc:creator>Лена</dc:creator>
  <cp:lastModifiedBy>Лена</cp:lastModifiedBy>
  <cp:revision>5</cp:revision>
  <dcterms:created xsi:type="dcterms:W3CDTF">2014-01-14T09:44:24Z</dcterms:created>
  <dcterms:modified xsi:type="dcterms:W3CDTF">2014-01-14T10:34:19Z</dcterms:modified>
</cp:coreProperties>
</file>