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57" r:id="rId5"/>
    <p:sldId id="263" r:id="rId6"/>
    <p:sldId id="260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1456C-5809-4955-941C-D6D0215CC341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48085-2BF2-4666-984A-994F4367F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2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 появляются по щелчку.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48085-2BF2-4666-984A-994F4367F3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76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23259-B930-4615-91AD-F7BF9775B5AC}" type="datetime1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7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5DC75-EFBF-4C6E-B498-7091E0CEC159}" type="datetime1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87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5F0A-4E35-46C9-BC31-75C40BAFCC8B}" type="datetime1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6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D5CD-6088-4B68-8531-7C29B51B12A9}" type="datetime1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49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18773-C18C-456E-9439-F2B0A55CD51F}" type="datetime1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3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F37E-7B76-41BA-9FBD-116C02055C0A}" type="datetime1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09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EFCD-E7EE-449D-AA33-3A4BB25ABA68}" type="datetime1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4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30D0C-D43E-46BD-A484-2E8CA775E0CE}" type="datetime1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5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0765-D7B3-49AC-B881-82D5F3C1D04A}" type="datetime1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3910-4A0D-41FA-9A36-9048414E1ED4}" type="datetime1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89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28C9-42E5-437E-92B7-96C1CB41CB20}" type="datetime1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9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8B771-CF3D-4D2C-AA6C-3086C01DFC37}" type="datetime1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5C9F-52EF-4C5F-922E-26756C13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2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3" y="1700808"/>
            <a:ext cx="5724127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задач </a:t>
            </a:r>
            <a:br>
              <a:rPr lang="ru-RU" dirty="0" smtClean="0"/>
            </a:br>
            <a:r>
              <a:rPr lang="ru-RU" dirty="0" smtClean="0"/>
              <a:t>на расчет</a:t>
            </a:r>
            <a:br>
              <a:rPr lang="ru-RU" dirty="0" smtClean="0"/>
            </a:br>
            <a:r>
              <a:rPr lang="ru-RU" dirty="0" smtClean="0"/>
              <a:t>выталкивающей силы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3084" y="3572196"/>
            <a:ext cx="2984376" cy="694928"/>
          </a:xfrm>
        </p:spPr>
        <p:txBody>
          <a:bodyPr/>
          <a:lstStyle/>
          <a:p>
            <a:r>
              <a:rPr lang="ru-RU" dirty="0" smtClean="0"/>
              <a:t>7 класс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4819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53" y="4077072"/>
            <a:ext cx="4181847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6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36765"/>
            <a:ext cx="4682646" cy="350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3072" cy="27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93" y="4583832"/>
            <a:ext cx="3487507" cy="2274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949700"/>
            <a:ext cx="428625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9705"/>
            <a:ext cx="4680520" cy="350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6876" cy="230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374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496" y="1770422"/>
            <a:ext cx="4104456" cy="30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16" y="4337007"/>
            <a:ext cx="4044984" cy="252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2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3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2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997321" cy="374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760857"/>
            <a:ext cx="828092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Аквалангист обнаружил на дне моря чудесный камень объемом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16,5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дм³. 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поднял его и стал всплывать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223849"/>
              </p:ext>
            </p:extLst>
          </p:nvPr>
        </p:nvGraphicFramePr>
        <p:xfrm>
          <a:off x="755576" y="404664"/>
          <a:ext cx="7848872" cy="86409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24136"/>
                <a:gridCol w="662473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u="none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 Н</a:t>
                      </a:r>
                      <a:endParaRPr lang="ru-RU" sz="3600" b="1" u="none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76414"/>
              </p:ext>
            </p:extLst>
          </p:nvPr>
        </p:nvGraphicFramePr>
        <p:xfrm>
          <a:off x="755576" y="1268760"/>
          <a:ext cx="784887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62473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кг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493972"/>
              </p:ext>
            </p:extLst>
          </p:nvPr>
        </p:nvGraphicFramePr>
        <p:xfrm>
          <a:off x="755576" y="2132856"/>
          <a:ext cx="7848872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624736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 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142640"/>
              </p:ext>
            </p:extLst>
          </p:nvPr>
        </p:nvGraphicFramePr>
        <p:xfrm>
          <a:off x="755576" y="2996952"/>
          <a:ext cx="7848872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62473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 Н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835713"/>
              </p:ext>
            </p:extLst>
          </p:nvPr>
        </p:nvGraphicFramePr>
        <p:xfrm>
          <a:off x="755576" y="3789040"/>
          <a:ext cx="7848872" cy="100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7"/>
                <a:gridCol w="6624735"/>
              </a:tblGrid>
              <a:tr h="100012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0,02 м³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777432"/>
              </p:ext>
            </p:extLst>
          </p:nvPr>
        </p:nvGraphicFramePr>
        <p:xfrm>
          <a:off x="755576" y="4797152"/>
          <a:ext cx="7848872" cy="86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6624736"/>
              </a:tblGrid>
              <a:tr h="864097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 кг/м³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19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843"/>
            <a:ext cx="8604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Повторить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§§48,49.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Материал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блоге: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на расчет архимедовой силы».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Упражнение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24(4).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для желающих.</a:t>
            </a:r>
          </a:p>
          <a:p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65C9F-52EF-4C5F-922E-26756C1375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57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Решение задач  на расчет выталкивающей силы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Анастасия Черепнева</cp:lastModifiedBy>
  <cp:revision>21</cp:revision>
  <dcterms:created xsi:type="dcterms:W3CDTF">2013-03-08T07:59:57Z</dcterms:created>
  <dcterms:modified xsi:type="dcterms:W3CDTF">2014-04-15T11:44:51Z</dcterms:modified>
</cp:coreProperties>
</file>