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006600"/>
    <a:srgbClr val="FF00FF"/>
    <a:srgbClr val="663300"/>
    <a:srgbClr val="00666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BA95-1559-4F14-921D-2AF9BE201FB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BE9A-FECF-4785-B9B9-D1361C9A6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.&#1087;%20&#1075;&#1083;&#1072;&#1079;\Zvuk_poezda_-_Zvuk_poezda_(get-tune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9344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726572" cy="4392488"/>
          </a:xfrm>
          <a:prstGeom prst="rect">
            <a:avLst/>
          </a:prstGeom>
        </p:spPr>
      </p:pic>
      <p:pic>
        <p:nvPicPr>
          <p:cNvPr id="5" name="Zvuk_poezda_-_Zvuk_poezd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и функции зрительного анализатора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будут знать строение и функции зрительного анализатора.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глазного яблока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starwix.net/wp-content/uploads/2013/08/stroenie-glaza.jpg"/>
          <p:cNvPicPr>
            <a:picLocks noGrp="1"/>
          </p:cNvPicPr>
          <p:nvPr>
            <p:ph idx="1"/>
          </p:nvPr>
        </p:nvPicPr>
        <p:blipFill>
          <a:blip r:embed="rId2" cstate="print"/>
          <a:srcRect b="3935"/>
          <a:stretch>
            <a:fillRect/>
          </a:stretch>
        </p:blipFill>
        <p:spPr bwMode="auto">
          <a:xfrm>
            <a:off x="1612900" y="1758637"/>
            <a:ext cx="5918200" cy="42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оболочка глазного яблока – сетчатка.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Изображение 03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63" t="56470" r="12813" b="15045"/>
          <a:stretch>
            <a:fillRect/>
          </a:stretch>
        </p:blipFill>
        <p:spPr bwMode="auto">
          <a:xfrm>
            <a:off x="971600" y="1844824"/>
            <a:ext cx="74888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 цвет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бирюзовый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фиолетовый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белый, </a:t>
            </a:r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коричневый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сиреневый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салатовый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коралловый, </a:t>
            </a: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будут знать строение и функции зрительного анализатора.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 20</a:t>
            </a:r>
          </a:p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фокус на </a:t>
            </a: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следующем уроке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84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Тема урока</vt:lpstr>
      <vt:lpstr>Цель урока</vt:lpstr>
      <vt:lpstr>Строение глазного яблока</vt:lpstr>
      <vt:lpstr>Внутренняя оболочка глазного яблока – сетчатка. </vt:lpstr>
      <vt:lpstr>Читай цвет</vt:lpstr>
      <vt:lpstr>Цель урока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Палина</dc:creator>
  <cp:lastModifiedBy>Палина</cp:lastModifiedBy>
  <cp:revision>8</cp:revision>
  <dcterms:created xsi:type="dcterms:W3CDTF">2013-11-17T14:41:25Z</dcterms:created>
  <dcterms:modified xsi:type="dcterms:W3CDTF">2013-12-19T11:11:03Z</dcterms:modified>
</cp:coreProperties>
</file>