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BBEE-ABB8-4762-BFB5-87C56BC7D0A4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EC13C-BC72-4ED3-8CB5-0ACF672F0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BBEE-ABB8-4762-BFB5-87C56BC7D0A4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EC13C-BC72-4ED3-8CB5-0ACF672F0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BBEE-ABB8-4762-BFB5-87C56BC7D0A4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EC13C-BC72-4ED3-8CB5-0ACF672F0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BBEE-ABB8-4762-BFB5-87C56BC7D0A4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EC13C-BC72-4ED3-8CB5-0ACF672F0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BBEE-ABB8-4762-BFB5-87C56BC7D0A4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EC13C-BC72-4ED3-8CB5-0ACF672F0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BBEE-ABB8-4762-BFB5-87C56BC7D0A4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EC13C-BC72-4ED3-8CB5-0ACF672F0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BBEE-ABB8-4762-BFB5-87C56BC7D0A4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EC13C-BC72-4ED3-8CB5-0ACF672F0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BBEE-ABB8-4762-BFB5-87C56BC7D0A4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EC13C-BC72-4ED3-8CB5-0ACF672F0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BBEE-ABB8-4762-BFB5-87C56BC7D0A4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EC13C-BC72-4ED3-8CB5-0ACF672F0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BBEE-ABB8-4762-BFB5-87C56BC7D0A4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EC13C-BC72-4ED3-8CB5-0ACF672F0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BBEE-ABB8-4762-BFB5-87C56BC7D0A4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EC13C-BC72-4ED3-8CB5-0ACF672F0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0BBEE-ABB8-4762-BFB5-87C56BC7D0A4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EC13C-BC72-4ED3-8CB5-0ACF672F0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245070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 STORY  OF   THE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THREE   GOATS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http://im8-tub-ru.yandex.net/i?id=169210016-6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3" y="2996952"/>
            <a:ext cx="3384375" cy="28850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136904" cy="6192688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Речевая разминка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I’ve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got a goat                       Such clever tricks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His name is Jack                    My goat can do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His head is white.                  I love my goat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His nose is black.                    He loves me too!</a:t>
            </a:r>
          </a:p>
          <a:p>
            <a:pPr algn="just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take him out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Every day.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Such fun we have!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 run and play.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258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1037977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New words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7304856" cy="4392488"/>
          </a:xfrm>
        </p:spPr>
        <p:txBody>
          <a:bodyPr>
            <a:normAutofit/>
          </a:bodyPr>
          <a:lstStyle/>
          <a:p>
            <a:pPr algn="just"/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tip-toe – 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идти на цыпочках</a:t>
            </a:r>
          </a:p>
          <a:p>
            <a:pPr algn="just"/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horn – 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рог</a:t>
            </a:r>
          </a:p>
          <a:p>
            <a:pPr algn="just"/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hit – 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ударил</a:t>
            </a:r>
          </a:p>
          <a:p>
            <a:pPr algn="just"/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fell – 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упал</a:t>
            </a:r>
          </a:p>
          <a:p>
            <a:pPr algn="just"/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tick - 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палка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794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352928" cy="6048672"/>
          </a:xfrm>
        </p:spPr>
        <p:txBody>
          <a:bodyPr/>
          <a:lstStyle/>
          <a:p>
            <a:pPr algn="just"/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Complete the sentences</a:t>
            </a:r>
          </a:p>
          <a:p>
            <a:pPr algn="just"/>
            <a:endParaRPr lang="en-US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Big Goat looked at his two brothers …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three Goats took the long stick …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 had …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Big Goat went to the bridge …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Troll got …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 can help you …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Big Goat started …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http://im6-tub-ru.yandex.net/i?id=57162634-2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32656"/>
            <a:ext cx="1905000" cy="1428750"/>
          </a:xfrm>
          <a:prstGeom prst="rect">
            <a:avLst/>
          </a:prstGeom>
          <a:noFill/>
        </p:spPr>
      </p:pic>
      <p:pic>
        <p:nvPicPr>
          <p:cNvPr id="2058" name="Picture 10" descr="http://im7-tub-ru.yandex.net/i?id=106671661-4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332656"/>
            <a:ext cx="1905000" cy="1428750"/>
          </a:xfrm>
          <a:prstGeom prst="rect">
            <a:avLst/>
          </a:prstGeom>
          <a:noFill/>
        </p:spPr>
      </p:pic>
      <p:pic>
        <p:nvPicPr>
          <p:cNvPr id="2060" name="Picture 12" descr="http://im4-tub-ru.yandex.net/i?id=265737608-0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88640"/>
            <a:ext cx="1584176" cy="1800200"/>
          </a:xfrm>
          <a:prstGeom prst="rect">
            <a:avLst/>
          </a:prstGeom>
          <a:noFill/>
        </p:spPr>
      </p:pic>
      <p:pic>
        <p:nvPicPr>
          <p:cNvPr id="2064" name="Picture 16" descr="http://im7-tub-ru.yandex.net/i?id=19167399-57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332656"/>
            <a:ext cx="19621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640960" cy="6336704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Who said the following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908720"/>
          <a:ext cx="8352928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76464"/>
              </a:tblGrid>
              <a:tr h="5517480">
                <a:tc>
                  <a:txBody>
                    <a:bodyPr/>
                    <a:lstStyle/>
                    <a:p>
                      <a:r>
                        <a:rPr lang="en-US" dirty="0" smtClean="0"/>
                        <a:t>It  looks</a:t>
                      </a:r>
                      <a:r>
                        <a:rPr lang="en-US" baseline="0" dirty="0" smtClean="0"/>
                        <a:t> very good.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We can’t eat it.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He is eating the long green grass!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Can you see the bridge?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We can help you, Troll, if you let us cross your bridge every day.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dirty="0" smtClean="0"/>
                        <a:t>Who is crossing</a:t>
                      </a:r>
                      <a:r>
                        <a:rPr lang="en-US" baseline="0" dirty="0" smtClean="0"/>
                        <a:t> my bridge? 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Please let me cross your bridge.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Thank you very much.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dirty="0" smtClean="0"/>
                        <a:t>He can’t stop me.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Look at our little</a:t>
                      </a:r>
                      <a:r>
                        <a:rPr lang="en-US" baseline="0" dirty="0" smtClean="0"/>
                        <a:t> brother.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Big Goat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Little</a:t>
                      </a:r>
                      <a:r>
                        <a:rPr lang="en-US" baseline="0" dirty="0" smtClean="0"/>
                        <a:t> Goat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        Middle Goat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         Troll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bookle.ru/cover/2845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60648"/>
            <a:ext cx="5040560" cy="6120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628800"/>
            <a:ext cx="8712968" cy="3384376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Thank you for attention</a:t>
            </a:r>
            <a:endParaRPr lang="ru-RU" sz="8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206</Words>
  <Application>Microsoft Office PowerPoint</Application>
  <PresentationFormat>Экран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THE  STORY  OF   THE  THREE   GOATS</vt:lpstr>
      <vt:lpstr>Слайд 2</vt:lpstr>
      <vt:lpstr>New words</vt:lpstr>
      <vt:lpstr>Слайд 4</vt:lpstr>
      <vt:lpstr>Слайд 5</vt:lpstr>
      <vt:lpstr>Слайд 6</vt:lpstr>
      <vt:lpstr>Слайд 7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STORY  OF   THE   THREE   GOAT</dc:title>
  <dc:creator>Паша</dc:creator>
  <cp:lastModifiedBy>Паша</cp:lastModifiedBy>
  <cp:revision>18</cp:revision>
  <dcterms:created xsi:type="dcterms:W3CDTF">2013-02-09T13:49:32Z</dcterms:created>
  <dcterms:modified xsi:type="dcterms:W3CDTF">2013-10-22T06:57:23Z</dcterms:modified>
</cp:coreProperties>
</file>